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16"/>
  </p:handoutMasterIdLst>
  <p:sldIdLst>
    <p:sldId id="257" r:id="rId5"/>
    <p:sldId id="283" r:id="rId6"/>
    <p:sldId id="284" r:id="rId7"/>
    <p:sldId id="346" r:id="rId8"/>
    <p:sldId id="347" r:id="rId9"/>
    <p:sldId id="348" r:id="rId10"/>
    <p:sldId id="349" r:id="rId11"/>
    <p:sldId id="351" r:id="rId12"/>
    <p:sldId id="352" r:id="rId13"/>
    <p:sldId id="301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7C3"/>
    <a:srgbClr val="66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4" autoAdjust="0"/>
  </p:normalViewPr>
  <p:slideViewPr>
    <p:cSldViewPr snapToGrid="0" snapToObjects="1">
      <p:cViewPr varScale="1">
        <p:scale>
          <a:sx n="58" d="100"/>
          <a:sy n="58" d="100"/>
        </p:scale>
        <p:origin x="-630" y="-90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6282"/>
            <a:ext cx="7772400" cy="683403"/>
          </a:xfrm>
        </p:spPr>
        <p:txBody>
          <a:bodyPr/>
          <a:lstStyle/>
          <a:p>
            <a:r>
              <a:rPr lang="en-US" sz="3600" dirty="0" smtClean="0"/>
              <a:t>Astea Mobile App Training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7386"/>
            <a:ext cx="6400800" cy="1752600"/>
          </a:xfrm>
        </p:spPr>
        <p:txBody>
          <a:bodyPr/>
          <a:lstStyle/>
          <a:p>
            <a:r>
              <a:rPr lang="en-US" dirty="0" smtClean="0"/>
              <a:t>Using Check Status in closing Service Order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3" name="Action Button: Custom 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9713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Check Status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28407"/>
            <a:ext cx="3863788" cy="38436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Module Overview</a:t>
            </a:r>
          </a:p>
          <a:p>
            <a:pPr>
              <a:spcAft>
                <a:spcPts val="600"/>
              </a:spcAft>
              <a:buNone/>
            </a:pPr>
            <a:endParaRPr lang="en-US" sz="145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450" dirty="0" smtClean="0">
                <a:solidFill>
                  <a:schemeClr val="tx1"/>
                </a:solidFill>
              </a:rPr>
              <a:t>In this module you will learn how to use the Check Status function to help in closing a Service Order.</a:t>
            </a:r>
          </a:p>
          <a:p>
            <a:pPr>
              <a:spcAft>
                <a:spcPts val="600"/>
              </a:spcAft>
              <a:buNone/>
            </a:pPr>
            <a:endParaRPr lang="en-US" sz="145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50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creenshot_2014-06-11-16-10-20.png"/>
          <p:cNvPicPr>
            <a:picLocks noChangeAspect="1"/>
          </p:cNvPicPr>
          <p:nvPr/>
        </p:nvPicPr>
        <p:blipFill>
          <a:blip r:embed="rId2"/>
          <a:srcRect l="3987" t="32418" r="67894" b="39347"/>
          <a:stretch>
            <a:fillRect/>
          </a:stretch>
        </p:blipFill>
        <p:spPr>
          <a:xfrm>
            <a:off x="5710517" y="928407"/>
            <a:ext cx="2976283" cy="5313032"/>
          </a:xfrm>
          <a:prstGeom prst="rect">
            <a:avLst/>
          </a:prstGeom>
        </p:spPr>
      </p:pic>
      <p:sp>
        <p:nvSpPr>
          <p:cNvPr id="9" name="Action Button: Custom 8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tb0318a\AppData\Local\Microsoft\Windows\Temporary Internet Files\Content.Outlook\QWW37ZRK\tempFileForSh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005840"/>
            <a:ext cx="3024378" cy="53766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Check Status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Completion tab includes the functions required to complete a Service Order as well as providing status for all required functions necessary in completing the Service Order.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fulfill functions necessary to complete a Service Order within the Astea Mobile App navigate to the Completion tab.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Completion tab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650488" y="1554903"/>
            <a:ext cx="1023432" cy="25488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650488" y="1554903"/>
            <a:ext cx="1023432" cy="25488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ction Button: Custom 19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7" name="Action Button: Custom 2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tb0318a\AppData\Local\Microsoft\Windows\Temporary Internet Files\Content.Outlook\QWW37ZRK\tempFileForShare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005840"/>
            <a:ext cx="3024378" cy="53766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Check Status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Check Status function provides information about the Service Order including which items are still open and need to be addressed before the Service Order can be completed.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Check Status button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828883" y="2000032"/>
            <a:ext cx="2709949" cy="227779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828883" y="2000032"/>
            <a:ext cx="2709949" cy="227779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ction Button: Custom 19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7" name="Action Button: Custom 2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tb0318a\AppData\Local\Microsoft\Windows\Temporary Internet Files\Content.Outlook\QWW37ZRK\tempFileForShare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005840"/>
            <a:ext cx="3024378" cy="53766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Check Status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In this scenario the Check Status shows that all required actions have been completed (i.e. the status is OK) except for the Technician Signature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(i.e. the status is Open).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This information informs the user that they need to complete the steps to provide the Technician Signature in order to close the Service Order.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OK button to proceed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838816" y="4413950"/>
            <a:ext cx="709779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838816" y="4413950"/>
            <a:ext cx="709779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ction Button: Custom 19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7" name="Action Button: Custom 2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509958" y="5107683"/>
            <a:ext cx="1595405" cy="443134"/>
          </a:xfrm>
          <a:prstGeom prst="wedgeRoundRectCallout">
            <a:avLst>
              <a:gd name="adj1" fmla="val -33624"/>
              <a:gd name="adj2" fmla="val -273148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Technician Signature  status is Open</a:t>
            </a: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tb0318a\AppData\Local\Microsoft\Windows\Temporary Internet Files\Content.Outlook\QWW37ZRK\tempFileForShar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005840"/>
            <a:ext cx="3024378" cy="53766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Check Status – Technician Signature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Technician </a:t>
            </a:r>
            <a:r>
              <a:rPr lang="en-US" sz="1600" smtClean="0">
                <a:solidFill>
                  <a:schemeClr val="tx1"/>
                </a:solidFill>
              </a:rPr>
              <a:t>signature </a:t>
            </a:r>
            <a:r>
              <a:rPr lang="en-US" sz="1600" smtClean="0">
                <a:solidFill>
                  <a:schemeClr val="tx1"/>
                </a:solidFill>
              </a:rPr>
              <a:t>is required </a:t>
            </a:r>
            <a:r>
              <a:rPr lang="en-US" sz="1600" dirty="0" smtClean="0">
                <a:solidFill>
                  <a:schemeClr val="tx1"/>
                </a:solidFill>
              </a:rPr>
              <a:t>for all Service Orders.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pencil/wrench icon in the footer</a:t>
            </a:r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320049" y="6536385"/>
            <a:ext cx="366750" cy="239194"/>
          </a:xfrm>
        </p:spPr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22" name="Action Button: Custom 2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7" name="Action Button: Custom 2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993284" y="5983167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993284" y="5983167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tb0318a\AppData\Local\Microsoft\Windows\Temporary Internet Files\Content.Outlook\QWW37ZRK\tempFileForShare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005840"/>
            <a:ext cx="3024378" cy="53766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Check Status – Technician Signature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You may sign using your finger or the stylus.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Save icon in the footer</a:t>
            </a:r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320049" y="6536385"/>
            <a:ext cx="366750" cy="239194"/>
          </a:xfrm>
        </p:spPr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22" name="Action Button: Custom 2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7" name="Action Button: Custom 2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570574" y="5986875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570574" y="5986875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tb0318a\AppData\Local\Microsoft\Windows\Temporary Internet Files\Content.Outlook\QWW37ZRK\tempFileForShare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005840"/>
            <a:ext cx="3024378" cy="53766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Check Status – Resolve Service Order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7049" y="991732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Check to make sure that the Resolve checkmark is active (i.e. it should be an orange checkmark) and the Codes and Notes have been completed.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Service Order is now complete. To close the ticket and remove it from your device, click on the Exit button in the footer. 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Note</a:t>
            </a:r>
            <a:r>
              <a:rPr lang="en-US" sz="1600" dirty="0" smtClean="0">
                <a:solidFill>
                  <a:schemeClr val="tx1"/>
                </a:solidFill>
              </a:rPr>
              <a:t>: A Service Order cannot be updated or changed in Astea after the ticket has been closed.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Exit icon in the footer</a:t>
            </a:r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320049" y="6536385"/>
            <a:ext cx="366750" cy="239194"/>
          </a:xfrm>
        </p:spPr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22" name="Action Button: Custom 2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7" name="Action Button: Custom 2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161615" y="5983857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161615" y="5983857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tb0318a\AppData\Local\Microsoft\Windows\Temporary Internet Files\Content.Outlook\QWW37ZRK\tempFileForShar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005840"/>
            <a:ext cx="3024378" cy="53766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Ticket Resolved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Service Order has been removed from the Work List. If additional updates to the Service Order are needed after closing, contact your Manager.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Congratulations! You have successfully completed a Service Order in the Astea Mobile App.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This concludes this module.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320049" y="6536385"/>
            <a:ext cx="366750" cy="239194"/>
          </a:xfrm>
        </p:spPr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820A1636C5E4EAC5D9213777AFFB8" ma:contentTypeVersion="0" ma:contentTypeDescription="Create a new document." ma:contentTypeScope="" ma:versionID="d51955efa952827b58521ea7db63f4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420E19-8689-415D-890F-30B8E89C1C6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20EAB2-A2A4-4DEB-9537-8C2A372BE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24365</TotalTime>
  <Words>446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SSS_template</vt:lpstr>
      <vt:lpstr>Astea Mobile App Training</vt:lpstr>
      <vt:lpstr>Using Check Status</vt:lpstr>
      <vt:lpstr>Using Check Status</vt:lpstr>
      <vt:lpstr>Using Check Status</vt:lpstr>
      <vt:lpstr>Using Check Status</vt:lpstr>
      <vt:lpstr>Using Check Status – Technician Signature</vt:lpstr>
      <vt:lpstr>Using Check Status – Technician Signature</vt:lpstr>
      <vt:lpstr>Using Check Status – Resolve Service Order</vt:lpstr>
      <vt:lpstr>Ticket Resolved</vt:lpstr>
      <vt:lpstr>Slide 10</vt:lpstr>
      <vt:lpstr>Slide 11</vt:lpstr>
    </vt:vector>
  </TitlesOfParts>
  <Company>Stanley Black &amp; Decker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kap0223</dc:creator>
  <cp:lastModifiedBy>BTB0318A</cp:lastModifiedBy>
  <cp:revision>132</cp:revision>
  <dcterms:created xsi:type="dcterms:W3CDTF">2013-06-25T20:05:35Z</dcterms:created>
  <dcterms:modified xsi:type="dcterms:W3CDTF">2014-07-30T17:59:21Z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0x010100074820A1636C5E4EAC5D9213777AFFB8</vt:lpwstr>
  </property>
</Properties>
</file>