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handoutMasterIdLst>
    <p:handoutMasterId r:id="rId25"/>
  </p:handoutMasterIdLst>
  <p:sldIdLst>
    <p:sldId id="257" r:id="rId5"/>
    <p:sldId id="283" r:id="rId6"/>
    <p:sldId id="284" r:id="rId7"/>
    <p:sldId id="285" r:id="rId8"/>
    <p:sldId id="286" r:id="rId9"/>
    <p:sldId id="287" r:id="rId10"/>
    <p:sldId id="288" r:id="rId11"/>
    <p:sldId id="290" r:id="rId12"/>
    <p:sldId id="289" r:id="rId13"/>
    <p:sldId id="291" r:id="rId14"/>
    <p:sldId id="293" r:id="rId15"/>
    <p:sldId id="294" r:id="rId16"/>
    <p:sldId id="295" r:id="rId17"/>
    <p:sldId id="296" r:id="rId18"/>
    <p:sldId id="297" r:id="rId19"/>
    <p:sldId id="298" r:id="rId20"/>
    <p:sldId id="299" r:id="rId21"/>
    <p:sldId id="300" r:id="rId22"/>
    <p:sldId id="267" r:id="rId23"/>
    <p:sldId id="301"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54">
          <p15:clr>
            <a:srgbClr val="A4A3A4"/>
          </p15:clr>
        </p15:guide>
        <p15:guide id="2" pos="28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7C3"/>
    <a:srgbClr val="C0C0C0"/>
    <a:srgbClr val="6699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754" autoAdjust="0"/>
  </p:normalViewPr>
  <p:slideViewPr>
    <p:cSldViewPr snapToGrid="0" snapToObjects="1">
      <p:cViewPr varScale="1">
        <p:scale>
          <a:sx n="114" d="100"/>
          <a:sy n="114" d="100"/>
        </p:scale>
        <p:origin x="360" y="96"/>
      </p:cViewPr>
      <p:guideLst>
        <p:guide orient="horz" pos="4254"/>
        <p:guide pos="282"/>
      </p:guideLst>
    </p:cSldViewPr>
  </p:slideViewPr>
  <p:notesTextViewPr>
    <p:cViewPr>
      <p:scale>
        <a:sx n="100" d="100"/>
        <a:sy n="100" d="100"/>
      </p:scale>
      <p:origin x="0" y="0"/>
    </p:cViewPr>
  </p:notesTextViewPr>
  <p:notesViewPr>
    <p:cSldViewPr snapToGrid="0" snapToObjects="1">
      <p:cViewPr varScale="1">
        <p:scale>
          <a:sx n="52" d="100"/>
          <a:sy n="52" d="100"/>
        </p:scale>
        <p:origin x="-289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98D587-28AC-4E9F-A679-930835B6E941}" type="datetimeFigureOut">
              <a:rPr lang="en-US" smtClean="0"/>
              <a:pPr/>
              <a:t>2/4/2016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C05B579-385E-4FCC-882E-4A6C54FCA7DB}" type="slidenum">
              <a:rPr lang="en-US" smtClean="0"/>
              <a:pPr/>
              <a:t>‹#›</a:t>
            </a:fld>
            <a:endParaRPr lang="en-US" dirty="0"/>
          </a:p>
        </p:txBody>
      </p:sp>
    </p:spTree>
    <p:extLst>
      <p:ext uri="{BB962C8B-B14F-4D97-AF65-F5344CB8AC3E}">
        <p14:creationId xmlns:p14="http://schemas.microsoft.com/office/powerpoint/2010/main" val="350930313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descr="STN_ppt_cov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57200" y="2433752"/>
            <a:ext cx="7772400" cy="1225933"/>
          </a:xfrm>
        </p:spPr>
        <p:txBody>
          <a:bodyPr lIns="0" anchor="t" anchorCtr="0">
            <a:no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457200" y="3861176"/>
            <a:ext cx="6400800" cy="1752600"/>
          </a:xfrm>
        </p:spPr>
        <p:txBody>
          <a:bodyPr lIns="0" rIns="0">
            <a:no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descr="SSS_floating.png"/>
          <p:cNvPicPr>
            <a:picLocks noChangeAspect="1"/>
          </p:cNvPicPr>
          <p:nvPr userDrawn="1"/>
        </p:nvPicPr>
        <p:blipFill>
          <a:blip r:embed="rId3"/>
          <a:stretch>
            <a:fillRect/>
          </a:stretch>
        </p:blipFill>
        <p:spPr>
          <a:xfrm>
            <a:off x="470848" y="513669"/>
            <a:ext cx="2913797" cy="886968"/>
          </a:xfrm>
          <a:prstGeom prst="rect">
            <a:avLst/>
          </a:prstGeom>
        </p:spPr>
      </p:pic>
    </p:spTree>
    <p:extLst>
      <p:ext uri="{BB962C8B-B14F-4D97-AF65-F5344CB8AC3E}">
        <p14:creationId xmlns:p14="http://schemas.microsoft.com/office/powerpoint/2010/main" val="152688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genda Yellow">
    <p:bg>
      <p:bgPr>
        <a:solidFill>
          <a:schemeClr val="tx2"/>
        </a:solidFill>
        <a:effectLst/>
      </p:bgPr>
    </p:bg>
    <p:spTree>
      <p:nvGrpSpPr>
        <p:cNvPr id="1" name=""/>
        <p:cNvGrpSpPr/>
        <p:nvPr/>
      </p:nvGrpSpPr>
      <p:grpSpPr>
        <a:xfrm>
          <a:off x="0" y="0"/>
          <a:ext cx="0" cy="0"/>
          <a:chOff x="0" y="0"/>
          <a:chExt cx="0" cy="0"/>
        </a:xfrm>
      </p:grpSpPr>
      <p:pic>
        <p:nvPicPr>
          <p:cNvPr id="4" name="Picture 3" descr="STN_divider_yellow.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13219"/>
            <a:ext cx="7772400" cy="1362075"/>
          </a:xfrm>
        </p:spPr>
        <p:txBody>
          <a:bodyPr anchor="t"/>
          <a:lstStyle>
            <a:lvl1pPr algn="l">
              <a:defRPr sz="4800" b="0" cap="none"/>
            </a:lvl1pPr>
          </a:lstStyle>
          <a:p>
            <a:r>
              <a:rPr lang="en-US" dirty="0" smtClean="0"/>
              <a:t>Click to edit Master title style</a:t>
            </a:r>
            <a:endParaRPr lang="en-US" dirty="0"/>
          </a:p>
        </p:txBody>
      </p:sp>
      <p:sp>
        <p:nvSpPr>
          <p:cNvPr id="8" name="Content Placeholder 7"/>
          <p:cNvSpPr>
            <a:spLocks noGrp="1"/>
          </p:cNvSpPr>
          <p:nvPr>
            <p:ph sz="quarter" idx="10"/>
          </p:nvPr>
        </p:nvSpPr>
        <p:spPr>
          <a:xfrm>
            <a:off x="456692" y="2182388"/>
            <a:ext cx="7770015" cy="3816081"/>
          </a:xfrm>
        </p:spPr>
        <p:txBody>
          <a:bodyPr/>
          <a:lstStyle>
            <a:lvl1pPr marL="0" indent="0">
              <a:spcBef>
                <a:spcPts val="800"/>
              </a:spcBef>
              <a:spcAft>
                <a:spcPts val="0"/>
              </a:spcAft>
              <a:buNone/>
              <a:defRPr sz="2000"/>
            </a:lvl1pPr>
            <a:lvl2pPr marL="457200" indent="0">
              <a:spcBef>
                <a:spcPts val="800"/>
              </a:spcBef>
              <a:spcAft>
                <a:spcPts val="0"/>
              </a:spcAft>
              <a:buNone/>
              <a:defRPr sz="2000"/>
            </a:lvl2pPr>
            <a:lvl3pPr marL="914400" indent="0">
              <a:spcBef>
                <a:spcPts val="800"/>
              </a:spcBef>
              <a:spcAft>
                <a:spcPts val="0"/>
              </a:spcAft>
              <a:buNone/>
              <a:defRPr sz="2000"/>
            </a:lvl3pPr>
            <a:lvl4pPr marL="1371600" indent="0">
              <a:spcBef>
                <a:spcPts val="800"/>
              </a:spcBef>
              <a:spcAft>
                <a:spcPts val="0"/>
              </a:spcAft>
              <a:buNone/>
              <a:defRPr sz="2000"/>
            </a:lvl4pPr>
            <a:lvl5pPr marL="1828800" indent="0">
              <a:spcBef>
                <a:spcPts val="800"/>
              </a:spcBef>
              <a:spcAft>
                <a:spcPts val="0"/>
              </a:spcAft>
              <a:buNone/>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63646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genda White">
    <p:spTree>
      <p:nvGrpSpPr>
        <p:cNvPr id="1" name=""/>
        <p:cNvGrpSpPr/>
        <p:nvPr/>
      </p:nvGrpSpPr>
      <p:grpSpPr>
        <a:xfrm>
          <a:off x="0" y="0"/>
          <a:ext cx="0" cy="0"/>
          <a:chOff x="0" y="0"/>
          <a:chExt cx="0" cy="0"/>
        </a:xfrm>
      </p:grpSpPr>
      <p:pic>
        <p:nvPicPr>
          <p:cNvPr id="3" name="Picture 2" descr="Cover4_Wh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13219"/>
            <a:ext cx="7772400" cy="1362075"/>
          </a:xfrm>
        </p:spPr>
        <p:txBody>
          <a:bodyPr anchor="t"/>
          <a:lstStyle>
            <a:lvl1pPr algn="l">
              <a:defRPr sz="4800" b="0" cap="none"/>
            </a:lvl1pPr>
          </a:lstStyle>
          <a:p>
            <a:r>
              <a:rPr lang="en-US" smtClean="0"/>
              <a:t>Click to edit Master title style</a:t>
            </a:r>
            <a:endParaRPr lang="en-US" dirty="0"/>
          </a:p>
        </p:txBody>
      </p:sp>
      <p:sp>
        <p:nvSpPr>
          <p:cNvPr id="8" name="Content Placeholder 7"/>
          <p:cNvSpPr>
            <a:spLocks noGrp="1"/>
          </p:cNvSpPr>
          <p:nvPr>
            <p:ph sz="quarter" idx="10"/>
          </p:nvPr>
        </p:nvSpPr>
        <p:spPr>
          <a:xfrm>
            <a:off x="456692" y="2185416"/>
            <a:ext cx="7770015" cy="3816081"/>
          </a:xfrm>
        </p:spPr>
        <p:txBody>
          <a:bodyPr/>
          <a:lstStyle>
            <a:lvl1pPr marL="0" indent="0">
              <a:spcBef>
                <a:spcPts val="800"/>
              </a:spcBef>
              <a:spcAft>
                <a:spcPts val="0"/>
              </a:spcAft>
              <a:buNone/>
              <a:defRPr sz="2000"/>
            </a:lvl1pPr>
            <a:lvl2pPr marL="457200" indent="0">
              <a:spcBef>
                <a:spcPts val="800"/>
              </a:spcBef>
              <a:spcAft>
                <a:spcPts val="0"/>
              </a:spcAft>
              <a:buNone/>
              <a:defRPr sz="2000"/>
            </a:lvl2pPr>
            <a:lvl3pPr marL="914400" indent="0">
              <a:spcBef>
                <a:spcPts val="800"/>
              </a:spcBef>
              <a:spcAft>
                <a:spcPts val="0"/>
              </a:spcAft>
              <a:buNone/>
              <a:defRPr sz="2000"/>
            </a:lvl3pPr>
            <a:lvl4pPr marL="1371600" indent="0">
              <a:spcBef>
                <a:spcPts val="800"/>
              </a:spcBef>
              <a:spcAft>
                <a:spcPts val="0"/>
              </a:spcAft>
              <a:buNone/>
              <a:defRPr sz="2000"/>
            </a:lvl4pPr>
            <a:lvl5pPr marL="1828800" indent="0">
              <a:spcBef>
                <a:spcPts val="800"/>
              </a:spcBef>
              <a:spcAft>
                <a:spcPts val="0"/>
              </a:spcAft>
              <a:buNone/>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339413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genda Black">
    <p:bg>
      <p:bgPr>
        <a:solidFill>
          <a:schemeClr val="tx1"/>
        </a:solidFill>
        <a:effectLst/>
      </p:bgPr>
    </p:bg>
    <p:spTree>
      <p:nvGrpSpPr>
        <p:cNvPr id="1" name=""/>
        <p:cNvGrpSpPr/>
        <p:nvPr/>
      </p:nvGrpSpPr>
      <p:grpSpPr>
        <a:xfrm>
          <a:off x="0" y="0"/>
          <a:ext cx="0" cy="0"/>
          <a:chOff x="0" y="0"/>
          <a:chExt cx="0" cy="0"/>
        </a:xfrm>
      </p:grpSpPr>
      <p:pic>
        <p:nvPicPr>
          <p:cNvPr id="5" name="Picture 4" descr="Cover3_Bk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13219"/>
            <a:ext cx="7772400" cy="1362075"/>
          </a:xfrm>
        </p:spPr>
        <p:txBody>
          <a:bodyPr anchor="t"/>
          <a:lstStyle>
            <a:lvl1pPr algn="l">
              <a:defRPr sz="4800" b="0" cap="none">
                <a:solidFill>
                  <a:schemeClr val="bg1"/>
                </a:solidFill>
              </a:defRPr>
            </a:lvl1pPr>
          </a:lstStyle>
          <a:p>
            <a:r>
              <a:rPr lang="en-US" smtClean="0"/>
              <a:t>Click to edit Master title style</a:t>
            </a:r>
            <a:endParaRPr lang="en-US" dirty="0"/>
          </a:p>
        </p:txBody>
      </p:sp>
      <p:sp>
        <p:nvSpPr>
          <p:cNvPr id="8" name="Content Placeholder 7"/>
          <p:cNvSpPr>
            <a:spLocks noGrp="1"/>
          </p:cNvSpPr>
          <p:nvPr>
            <p:ph sz="quarter" idx="10"/>
          </p:nvPr>
        </p:nvSpPr>
        <p:spPr>
          <a:xfrm>
            <a:off x="456692" y="2185416"/>
            <a:ext cx="7770015" cy="3816081"/>
          </a:xfrm>
        </p:spPr>
        <p:txBody>
          <a:bodyPr/>
          <a:lstStyle>
            <a:lvl1pPr marL="0" indent="0">
              <a:spcBef>
                <a:spcPts val="800"/>
              </a:spcBef>
              <a:spcAft>
                <a:spcPts val="0"/>
              </a:spcAft>
              <a:buNone/>
              <a:defRPr sz="2000">
                <a:solidFill>
                  <a:schemeClr val="bg1"/>
                </a:solidFill>
              </a:defRPr>
            </a:lvl1pPr>
            <a:lvl2pPr marL="457200" indent="0">
              <a:spcBef>
                <a:spcPts val="800"/>
              </a:spcBef>
              <a:spcAft>
                <a:spcPts val="0"/>
              </a:spcAft>
              <a:buNone/>
              <a:defRPr sz="2000">
                <a:solidFill>
                  <a:schemeClr val="bg1"/>
                </a:solidFill>
              </a:defRPr>
            </a:lvl2pPr>
            <a:lvl3pPr marL="914400" indent="0">
              <a:spcBef>
                <a:spcPts val="800"/>
              </a:spcBef>
              <a:spcAft>
                <a:spcPts val="0"/>
              </a:spcAft>
              <a:buNone/>
              <a:defRPr sz="2000">
                <a:solidFill>
                  <a:schemeClr val="bg1"/>
                </a:solidFill>
              </a:defRPr>
            </a:lvl3pPr>
            <a:lvl4pPr marL="1371600" indent="0">
              <a:spcBef>
                <a:spcPts val="800"/>
              </a:spcBef>
              <a:spcAft>
                <a:spcPts val="0"/>
              </a:spcAft>
              <a:buNone/>
              <a:defRPr sz="2000">
                <a:solidFill>
                  <a:schemeClr val="bg1"/>
                </a:solidFill>
              </a:defRPr>
            </a:lvl4pPr>
            <a:lvl5pPr marL="1828800" indent="0">
              <a:spcBef>
                <a:spcPts val="800"/>
              </a:spcBef>
              <a:spcAft>
                <a:spcPts val="0"/>
              </a:spcAft>
              <a:buNone/>
              <a:defRPr sz="20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067540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chemeClr val="tx1"/>
        </a:solidFill>
        <a:effectLst/>
      </p:bgPr>
    </p:bg>
    <p:spTree>
      <p:nvGrpSpPr>
        <p:cNvPr id="1" name=""/>
        <p:cNvGrpSpPr/>
        <p:nvPr/>
      </p:nvGrpSpPr>
      <p:grpSpPr>
        <a:xfrm>
          <a:off x="0" y="0"/>
          <a:ext cx="0" cy="0"/>
          <a:chOff x="0" y="0"/>
          <a:chExt cx="0" cy="0"/>
        </a:xfrm>
      </p:grpSpPr>
      <p:pic>
        <p:nvPicPr>
          <p:cNvPr id="5" name="Picture 4" descr="Cover3_Bk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13219"/>
            <a:ext cx="7772400" cy="1362075"/>
          </a:xfrm>
        </p:spPr>
        <p:txBody>
          <a:bodyPr anchor="t"/>
          <a:lstStyle>
            <a:lvl1pPr algn="l">
              <a:defRPr sz="4800" b="0" cap="none">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609513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2"/>
        </a:solidFill>
        <a:effectLst/>
      </p:bgPr>
    </p:bg>
    <p:spTree>
      <p:nvGrpSpPr>
        <p:cNvPr id="1" name=""/>
        <p:cNvGrpSpPr/>
        <p:nvPr/>
      </p:nvGrpSpPr>
      <p:grpSpPr>
        <a:xfrm>
          <a:off x="0" y="0"/>
          <a:ext cx="0" cy="0"/>
          <a:chOff x="0" y="0"/>
          <a:chExt cx="0" cy="0"/>
        </a:xfrm>
      </p:grpSpPr>
      <p:pic>
        <p:nvPicPr>
          <p:cNvPr id="3" name="Picture 2" descr="sRGBbackgrou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
        <p:nvSpPr>
          <p:cNvPr id="2" name="Title 1"/>
          <p:cNvSpPr>
            <a:spLocks noGrp="1"/>
          </p:cNvSpPr>
          <p:nvPr>
            <p:ph type="title"/>
          </p:nvPr>
        </p:nvSpPr>
        <p:spPr>
          <a:xfrm>
            <a:off x="457200" y="213219"/>
            <a:ext cx="7772400" cy="1362075"/>
          </a:xfrm>
        </p:spPr>
        <p:txBody>
          <a:bodyPr anchor="t"/>
          <a:lstStyle>
            <a:lvl1pPr algn="l">
              <a:defRPr sz="4800" b="0" cap="none"/>
            </a:lvl1pPr>
          </a:lstStyle>
          <a:p>
            <a:r>
              <a:rPr lang="en-US" smtClean="0"/>
              <a:t>Click to edit Master title style</a:t>
            </a:r>
            <a:endParaRPr lang="en-US" dirty="0"/>
          </a:p>
        </p:txBody>
      </p:sp>
      <p:pic>
        <p:nvPicPr>
          <p:cNvPr id="4" name="Picture 3" descr="SSS_floating.png"/>
          <p:cNvPicPr>
            <a:picLocks noChangeAspect="1"/>
          </p:cNvPicPr>
          <p:nvPr userDrawn="1"/>
        </p:nvPicPr>
        <p:blipFill>
          <a:blip r:embed="rId3"/>
          <a:stretch>
            <a:fillRect/>
          </a:stretch>
        </p:blipFill>
        <p:spPr>
          <a:xfrm>
            <a:off x="457200" y="6568375"/>
            <a:ext cx="796925" cy="242586"/>
          </a:xfrm>
          <a:prstGeom prst="rect">
            <a:avLst/>
          </a:prstGeom>
        </p:spPr>
      </p:pic>
    </p:spTree>
    <p:extLst>
      <p:ext uri="{BB962C8B-B14F-4D97-AF65-F5344CB8AC3E}">
        <p14:creationId xmlns:p14="http://schemas.microsoft.com/office/powerpoint/2010/main" val="420095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ackpage">
    <p:bg>
      <p:bgPr>
        <a:solidFill>
          <a:schemeClr val="tx2"/>
        </a:solidFill>
        <a:effectLst/>
      </p:bgPr>
    </p:bg>
    <p:spTree>
      <p:nvGrpSpPr>
        <p:cNvPr id="1" name=""/>
        <p:cNvGrpSpPr/>
        <p:nvPr/>
      </p:nvGrpSpPr>
      <p:grpSpPr>
        <a:xfrm>
          <a:off x="0" y="0"/>
          <a:ext cx="0" cy="0"/>
          <a:chOff x="0" y="0"/>
          <a:chExt cx="0" cy="0"/>
        </a:xfrm>
      </p:grpSpPr>
      <p:pic>
        <p:nvPicPr>
          <p:cNvPr id="4" name="Picture 3" descr="sRGBbackgrou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pic>
        <p:nvPicPr>
          <p:cNvPr id="3" name="Picture 2" descr="SSS_floating.png"/>
          <p:cNvPicPr>
            <a:picLocks noChangeAspect="1"/>
          </p:cNvPicPr>
          <p:nvPr userDrawn="1"/>
        </p:nvPicPr>
        <p:blipFill>
          <a:blip r:embed="rId3"/>
          <a:stretch>
            <a:fillRect/>
          </a:stretch>
        </p:blipFill>
        <p:spPr>
          <a:xfrm>
            <a:off x="2224586" y="2566222"/>
            <a:ext cx="4694830" cy="1429120"/>
          </a:xfrm>
          <a:prstGeom prst="rect">
            <a:avLst/>
          </a:prstGeom>
        </p:spPr>
      </p:pic>
    </p:spTree>
    <p:extLst>
      <p:ext uri="{BB962C8B-B14F-4D97-AF65-F5344CB8AC3E}">
        <p14:creationId xmlns:p14="http://schemas.microsoft.com/office/powerpoint/2010/main" val="1277012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White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Clr>
                <a:schemeClr val="accent2"/>
              </a:buCl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1"/>
          </p:nvPr>
        </p:nvSpPr>
        <p:spPr/>
        <p:txBody>
          <a:bodyPr/>
          <a:lstStyle/>
          <a:p>
            <a:pPr algn="r"/>
            <a:fld id="{9E1E164E-33F5-9B46-810F-75CC45996516}" type="slidenum">
              <a:rPr lang="en-US" smtClean="0"/>
              <a:pPr algn="r"/>
              <a:t>‹#›</a:t>
            </a:fld>
            <a:endParaRPr lang="en-US" dirty="0"/>
          </a:p>
        </p:txBody>
      </p:sp>
    </p:spTree>
    <p:extLst>
      <p:ext uri="{BB962C8B-B14F-4D97-AF65-F5344CB8AC3E}">
        <p14:creationId xmlns:p14="http://schemas.microsoft.com/office/powerpoint/2010/main" val="24461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ite 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268638"/>
            <a:ext cx="3662556" cy="4525963"/>
          </a:xfrm>
        </p:spPr>
        <p:txBody>
          <a:bodyPr/>
          <a:lstStyle>
            <a:lvl1pPr>
              <a:buClrTx/>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3"/>
          </p:nvPr>
        </p:nvSpPr>
        <p:spPr>
          <a:xfrm>
            <a:off x="4695824" y="1481137"/>
            <a:ext cx="4448175" cy="4044911"/>
          </a:xfrm>
          <a:solidFill>
            <a:schemeClr val="bg1">
              <a:lumMod val="85000"/>
            </a:schemeClr>
          </a:solidFill>
        </p:spPr>
        <p:txBody>
          <a:bodyPr/>
          <a:lstStyle>
            <a:lvl1pPr marL="0" indent="0">
              <a:buNone/>
              <a:defRPr/>
            </a:lvl1pPr>
          </a:lstStyle>
          <a:p>
            <a:r>
              <a:rPr lang="en-US" dirty="0" smtClean="0"/>
              <a:t>Click icon to add picture</a:t>
            </a:r>
            <a:endParaRPr lang="en-US"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a:t>
            </a:fld>
            <a:endParaRPr lang="en-US" dirty="0"/>
          </a:p>
        </p:txBody>
      </p:sp>
    </p:spTree>
    <p:extLst>
      <p:ext uri="{BB962C8B-B14F-4D97-AF65-F5344CB8AC3E}">
        <p14:creationId xmlns:p14="http://schemas.microsoft.com/office/powerpoint/2010/main" val="1097744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White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71861"/>
            <a:ext cx="4038600" cy="45259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71861"/>
            <a:ext cx="4038600" cy="45259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1"/>
          </p:nvPr>
        </p:nvSpPr>
        <p:spPr/>
        <p:txBody>
          <a:bodyPr/>
          <a:lstStyle/>
          <a:p>
            <a:pPr algn="r"/>
            <a:fld id="{9E1E164E-33F5-9B46-810F-75CC45996516}" type="slidenum">
              <a:rPr lang="en-US" smtClean="0"/>
              <a:pPr algn="r"/>
              <a:t>‹#›</a:t>
            </a:fld>
            <a:endParaRPr lang="en-US" dirty="0"/>
          </a:p>
        </p:txBody>
      </p:sp>
    </p:spTree>
    <p:extLst>
      <p:ext uri="{BB962C8B-B14F-4D97-AF65-F5344CB8AC3E}">
        <p14:creationId xmlns:p14="http://schemas.microsoft.com/office/powerpoint/2010/main" val="2081927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White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1"/>
          </p:nvPr>
        </p:nvSpPr>
        <p:spPr/>
        <p:txBody>
          <a:bodyPr/>
          <a:lstStyle/>
          <a:p>
            <a:pPr algn="r"/>
            <a:fld id="{9E1E164E-33F5-9B46-810F-75CC45996516}" type="slidenum">
              <a:rPr lang="en-US" smtClean="0"/>
              <a:pPr algn="r"/>
              <a:t>‹#›</a:t>
            </a:fld>
            <a:endParaRPr lang="en-US" dirty="0"/>
          </a:p>
        </p:txBody>
      </p:sp>
    </p:spTree>
    <p:extLst>
      <p:ext uri="{BB962C8B-B14F-4D97-AF65-F5344CB8AC3E}">
        <p14:creationId xmlns:p14="http://schemas.microsoft.com/office/powerpoint/2010/main" val="3962343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lgn="r"/>
            <a:fld id="{9E1E164E-33F5-9B46-810F-75CC45996516}" type="slidenum">
              <a:rPr lang="en-US" smtClean="0"/>
              <a:pPr algn="r"/>
              <a:t>‹#›</a:t>
            </a:fld>
            <a:endParaRPr lang="en-US" dirty="0"/>
          </a:p>
        </p:txBody>
      </p:sp>
    </p:spTree>
    <p:extLst>
      <p:ext uri="{BB962C8B-B14F-4D97-AF65-F5344CB8AC3E}">
        <p14:creationId xmlns:p14="http://schemas.microsoft.com/office/powerpoint/2010/main" val="1940774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ck 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a:xfrm>
            <a:off x="457199" y="1268638"/>
            <a:ext cx="8228361" cy="4525963"/>
          </a:xfrm>
        </p:spPr>
        <p:txBody>
          <a:bodyPr/>
          <a:lstStyle>
            <a:lvl1pPr>
              <a:buClr>
                <a:schemeClr val="tx2"/>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9"/>
          <p:cNvSpPr>
            <a:spLocks noGrp="1"/>
          </p:cNvSpPr>
          <p:nvPr>
            <p:ph type="sldNum" sz="quarter" idx="15"/>
          </p:nvPr>
        </p:nvSpPr>
        <p:spPr/>
        <p:txBody>
          <a:bodyPr/>
          <a:lstStyle>
            <a:lvl1pPr>
              <a:defRPr>
                <a:solidFill>
                  <a:srgbClr val="FFFFFF"/>
                </a:solidFill>
              </a:defRPr>
            </a:lvl1pPr>
          </a:lstStyle>
          <a:p>
            <a:pPr algn="r"/>
            <a:fld id="{9E1E164E-33F5-9B46-810F-75CC45996516}" type="slidenum">
              <a:rPr lang="en-US" smtClean="0"/>
              <a:pPr algn="r"/>
              <a:t>‹#›</a:t>
            </a:fld>
            <a:endParaRPr lang="en-US" dirty="0"/>
          </a:p>
        </p:txBody>
      </p:sp>
      <p:pic>
        <p:nvPicPr>
          <p:cNvPr id="7" name="Picture 6" descr="STN_security_r_k.jpg"/>
          <p:cNvPicPr>
            <a:picLocks noChangeAspect="1"/>
          </p:cNvPicPr>
          <p:nvPr userDrawn="1"/>
        </p:nvPicPr>
        <p:blipFill>
          <a:blip r:embed="rId2"/>
          <a:stretch>
            <a:fillRect/>
          </a:stretch>
        </p:blipFill>
        <p:spPr>
          <a:xfrm>
            <a:off x="397012" y="6489971"/>
            <a:ext cx="914262" cy="361769"/>
          </a:xfrm>
          <a:prstGeom prst="rect">
            <a:avLst/>
          </a:prstGeom>
        </p:spPr>
      </p:pic>
    </p:spTree>
    <p:extLst>
      <p:ext uri="{BB962C8B-B14F-4D97-AF65-F5344CB8AC3E}">
        <p14:creationId xmlns:p14="http://schemas.microsoft.com/office/powerpoint/2010/main" val="1991958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woObj" preserve="1">
  <p:cSld name="Black Two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271861"/>
            <a:ext cx="4038600" cy="4525963"/>
          </a:xfrm>
        </p:spPr>
        <p:txBody>
          <a:bodyPr/>
          <a:lstStyle>
            <a:lvl1pPr>
              <a:buClr>
                <a:schemeClr val="tx2"/>
              </a:buClr>
              <a:defRPr sz="1800">
                <a:solidFill>
                  <a:srgbClr val="FFFFFF"/>
                </a:solidFill>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71861"/>
            <a:ext cx="4038600" cy="4525963"/>
          </a:xfrm>
        </p:spPr>
        <p:txBody>
          <a:bodyPr/>
          <a:lstStyle>
            <a:lvl1pPr>
              <a:buClr>
                <a:schemeClr val="tx2"/>
              </a:buClr>
              <a:defRPr sz="1800">
                <a:solidFill>
                  <a:srgbClr val="FFFFFF"/>
                </a:solidFill>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1"/>
          </p:nvPr>
        </p:nvSpPr>
        <p:spPr/>
        <p:txBody>
          <a:bodyPr/>
          <a:lstStyle>
            <a:lvl1pPr>
              <a:defRPr>
                <a:solidFill>
                  <a:srgbClr val="FFFFFF"/>
                </a:solidFill>
              </a:defRPr>
            </a:lvl1pPr>
          </a:lstStyle>
          <a:p>
            <a:pPr algn="r"/>
            <a:fld id="{9E1E164E-33F5-9B46-810F-75CC45996516}" type="slidenum">
              <a:rPr lang="en-US" smtClean="0"/>
              <a:pPr algn="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4312" y="6536456"/>
            <a:ext cx="1088136" cy="288768"/>
          </a:xfrm>
          <a:prstGeom prst="rect">
            <a:avLst/>
          </a:prstGeom>
        </p:spPr>
      </p:pic>
    </p:spTree>
    <p:extLst>
      <p:ext uri="{BB962C8B-B14F-4D97-AF65-F5344CB8AC3E}">
        <p14:creationId xmlns:p14="http://schemas.microsoft.com/office/powerpoint/2010/main" val="3327725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lack Content and Imag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a:xfrm>
            <a:off x="457200" y="1268638"/>
            <a:ext cx="3662556" cy="4525963"/>
          </a:xfrm>
        </p:spPr>
        <p:txBody>
          <a:bodyPr/>
          <a:lstStyle>
            <a:lvl1pPr>
              <a:buClr>
                <a:schemeClr val="tx2"/>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3"/>
          </p:nvPr>
        </p:nvSpPr>
        <p:spPr>
          <a:xfrm>
            <a:off x="4695824" y="1481137"/>
            <a:ext cx="4448175" cy="4044911"/>
          </a:xfrm>
          <a:solidFill>
            <a:schemeClr val="bg1">
              <a:lumMod val="85000"/>
            </a:schemeClr>
          </a:solidFill>
        </p:spPr>
        <p:txBody>
          <a:bodyPr/>
          <a:lstStyle>
            <a:lvl1pPr marL="0" indent="0">
              <a:buNone/>
              <a:defRPr/>
            </a:lvl1pPr>
          </a:lstStyle>
          <a:p>
            <a:r>
              <a:rPr lang="en-US" dirty="0" smtClean="0"/>
              <a:t>Click icon to add picture</a:t>
            </a:r>
            <a:endParaRPr lang="en-US" dirty="0"/>
          </a:p>
        </p:txBody>
      </p:sp>
      <p:sp>
        <p:nvSpPr>
          <p:cNvPr id="10" name="Slide Number Placeholder 9"/>
          <p:cNvSpPr>
            <a:spLocks noGrp="1"/>
          </p:cNvSpPr>
          <p:nvPr>
            <p:ph type="sldNum" sz="quarter" idx="15"/>
          </p:nvPr>
        </p:nvSpPr>
        <p:spPr/>
        <p:txBody>
          <a:bodyPr/>
          <a:lstStyle>
            <a:lvl1pPr>
              <a:defRPr>
                <a:solidFill>
                  <a:srgbClr val="FFFFFF"/>
                </a:solidFill>
              </a:defRPr>
            </a:lvl1pPr>
          </a:lstStyle>
          <a:p>
            <a:pPr algn="r"/>
            <a:fld id="{9E1E164E-33F5-9B46-810F-75CC45996516}" type="slidenum">
              <a:rPr lang="en-US" smtClean="0"/>
              <a:pPr algn="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4312" y="6536456"/>
            <a:ext cx="1088136" cy="288768"/>
          </a:xfrm>
          <a:prstGeom prst="rect">
            <a:avLst/>
          </a:prstGeom>
        </p:spPr>
      </p:pic>
    </p:spTree>
    <p:extLst>
      <p:ext uri="{BB962C8B-B14F-4D97-AF65-F5344CB8AC3E}">
        <p14:creationId xmlns:p14="http://schemas.microsoft.com/office/powerpoint/2010/main" val="3877841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0" y="6492240"/>
            <a:ext cx="9144000" cy="36576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49614"/>
            <a:ext cx="8229600" cy="870187"/>
          </a:xfrm>
          <a:prstGeom prst="rect">
            <a:avLst/>
          </a:prstGeom>
        </p:spPr>
        <p:txBody>
          <a:bodyPr vert="horz" lIns="0" tIns="45720" rIns="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68638"/>
            <a:ext cx="8229600" cy="4525963"/>
          </a:xfrm>
          <a:prstGeom prst="rect">
            <a:avLst/>
          </a:prstGeom>
        </p:spPr>
        <p:txBody>
          <a:bodyPr vert="horz" lIns="0" tIns="45720" rIns="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320049" y="6536385"/>
            <a:ext cx="366750" cy="239194"/>
          </a:xfrm>
          <a:prstGeom prst="rect">
            <a:avLst/>
          </a:prstGeom>
        </p:spPr>
        <p:txBody>
          <a:bodyPr vert="horz" lIns="0" tIns="45720" rIns="0" bIns="0" rtlCol="0" anchor="b" anchorCtr="0"/>
          <a:lstStyle>
            <a:lvl1pPr>
              <a:defRPr lang="en-US" sz="1000" smtClean="0">
                <a:latin typeface="Arial"/>
                <a:cs typeface="Arial"/>
              </a:defRPr>
            </a:lvl1pPr>
          </a:lstStyle>
          <a:p>
            <a:pPr algn="r"/>
            <a:fld id="{9E1E164E-33F5-9B46-810F-75CC45996516}" type="slidenum">
              <a:rPr lang="en-US" smtClean="0"/>
              <a:pPr algn="r"/>
              <a:t>‹#›</a:t>
            </a:fld>
            <a:endParaRPr lang="en-US" dirty="0"/>
          </a:p>
        </p:txBody>
      </p:sp>
      <p:pic>
        <p:nvPicPr>
          <p:cNvPr id="8" name="Picture 7" descr="SSS_floating.png"/>
          <p:cNvPicPr>
            <a:picLocks noChangeAspect="1"/>
          </p:cNvPicPr>
          <p:nvPr/>
        </p:nvPicPr>
        <p:blipFill>
          <a:blip r:embed="rId17"/>
          <a:stretch>
            <a:fillRect/>
          </a:stretch>
        </p:blipFill>
        <p:spPr>
          <a:xfrm>
            <a:off x="457200" y="6568375"/>
            <a:ext cx="796925" cy="242586"/>
          </a:xfrm>
          <a:prstGeom prst="rect">
            <a:avLst/>
          </a:prstGeom>
        </p:spPr>
      </p:pic>
    </p:spTree>
    <p:extLst>
      <p:ext uri="{BB962C8B-B14F-4D97-AF65-F5344CB8AC3E}">
        <p14:creationId xmlns:p14="http://schemas.microsoft.com/office/powerpoint/2010/main" val="7782989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2" r:id="rId3"/>
    <p:sldLayoutId id="2147483676" r:id="rId4"/>
    <p:sldLayoutId id="2147483678" r:id="rId5"/>
    <p:sldLayoutId id="2147483679" r:id="rId6"/>
    <p:sldLayoutId id="2147483684" r:id="rId7"/>
    <p:sldLayoutId id="2147483685" r:id="rId8"/>
    <p:sldLayoutId id="2147483683" r:id="rId9"/>
    <p:sldLayoutId id="2147483675" r:id="rId10"/>
    <p:sldLayoutId id="2147483681" r:id="rId11"/>
    <p:sldLayoutId id="2147483680" r:id="rId12"/>
    <p:sldLayoutId id="2147483686" r:id="rId13"/>
    <p:sldLayoutId id="2147483687" r:id="rId14"/>
    <p:sldLayoutId id="2147483688" r:id="rId15"/>
  </p:sldLayoutIdLst>
  <p:hf hdr="0" dt="0"/>
  <p:txStyles>
    <p:titleStyle>
      <a:lvl1pPr algn="l" defTabSz="457200" rtl="0" eaLnBrk="1" latinLnBrk="0" hangingPunct="1">
        <a:spcBef>
          <a:spcPct val="0"/>
        </a:spcBef>
        <a:buNone/>
        <a:defRPr sz="2800" kern="1200">
          <a:solidFill>
            <a:schemeClr val="tx1"/>
          </a:solidFill>
          <a:latin typeface="+mj-lt"/>
          <a:ea typeface="+mj-ea"/>
          <a:cs typeface="+mj-cs"/>
        </a:defRPr>
      </a:lvl1pPr>
    </p:titleStyle>
    <p:bodyStyle>
      <a:lvl1pPr marL="231775" indent="-231775" algn="l" defTabSz="457200" rtl="0" eaLnBrk="1" latinLnBrk="0" hangingPunct="1">
        <a:spcBef>
          <a:spcPct val="20000"/>
        </a:spcBef>
        <a:buClr>
          <a:schemeClr val="accent2"/>
        </a:buClr>
        <a:buFont typeface="Arial"/>
        <a:buChar char="•"/>
        <a:defRPr sz="1800" kern="1200">
          <a:solidFill>
            <a:schemeClr val="tx1"/>
          </a:solidFill>
          <a:latin typeface="+mn-lt"/>
          <a:ea typeface="+mn-ea"/>
          <a:cs typeface="+mn-cs"/>
        </a:defRPr>
      </a:lvl1pPr>
      <a:lvl2pPr marL="458788" indent="-230188" algn="l" defTabSz="457200" rtl="0" eaLnBrk="1" latinLnBrk="0" hangingPunct="1">
        <a:spcBef>
          <a:spcPct val="20000"/>
        </a:spcBef>
        <a:buFont typeface="Lucida Grande"/>
        <a:buChar char="-"/>
        <a:defRPr sz="1800" kern="1200">
          <a:solidFill>
            <a:schemeClr val="tx1"/>
          </a:solidFill>
          <a:latin typeface="+mn-lt"/>
          <a:ea typeface="+mn-ea"/>
          <a:cs typeface="+mn-cs"/>
        </a:defRPr>
      </a:lvl2pPr>
      <a:lvl3pPr marL="687388"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917575" indent="-230188" algn="l" defTabSz="457200" rtl="0" eaLnBrk="1" latinLnBrk="0" hangingPunct="1">
        <a:spcBef>
          <a:spcPct val="20000"/>
        </a:spcBef>
        <a:buFont typeface="Lucida Grande"/>
        <a:buChar char="-"/>
        <a:defRPr sz="1800" kern="1200">
          <a:solidFill>
            <a:schemeClr val="tx1"/>
          </a:solidFill>
          <a:latin typeface="+mn-lt"/>
          <a:ea typeface="+mn-ea"/>
          <a:cs typeface="+mn-cs"/>
        </a:defRPr>
      </a:lvl4pPr>
      <a:lvl5pPr marL="1146175"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hemeOverride" Target="../theme/themeOverride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976282"/>
            <a:ext cx="7772400" cy="683403"/>
          </a:xfrm>
        </p:spPr>
        <p:txBody>
          <a:bodyPr/>
          <a:lstStyle/>
          <a:p>
            <a:r>
              <a:rPr lang="en-US" sz="3600" dirty="0" smtClean="0"/>
              <a:t>Astea Mobile App Training</a:t>
            </a:r>
            <a:endParaRPr lang="en-US" sz="3600" dirty="0"/>
          </a:p>
        </p:txBody>
      </p:sp>
      <p:sp>
        <p:nvSpPr>
          <p:cNvPr id="3" name="Subtitle 2"/>
          <p:cNvSpPr>
            <a:spLocks noGrp="1"/>
          </p:cNvSpPr>
          <p:nvPr>
            <p:ph type="subTitle" idx="1"/>
          </p:nvPr>
        </p:nvSpPr>
        <p:spPr>
          <a:xfrm>
            <a:off x="457200" y="3807386"/>
            <a:ext cx="6400800" cy="1752600"/>
          </a:xfrm>
        </p:spPr>
        <p:txBody>
          <a:bodyPr/>
          <a:lstStyle/>
          <a:p>
            <a:r>
              <a:rPr lang="en-US" dirty="0" smtClean="0"/>
              <a:t>Requesting a Part for a Service Request</a:t>
            </a:r>
            <a:endParaRPr lang="en-US" dirty="0"/>
          </a:p>
        </p:txBody>
      </p:sp>
      <p:sp>
        <p:nvSpPr>
          <p:cNvPr id="4" name="Action Button: Custom 3">
            <a:hlinkClick r:id="" action="ppaction://hlinkshowjump?jump=nextslide" highlightClick="1"/>
          </p:cNvPr>
          <p:cNvSpPr>
            <a:spLocks noChangeAspect="1"/>
          </p:cNvSpPr>
          <p:nvPr/>
        </p:nvSpPr>
        <p:spPr>
          <a:xfrm>
            <a:off x="3857625" y="6167187"/>
            <a:ext cx="1028700" cy="343151"/>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Start </a:t>
            </a:r>
            <a:endParaRPr lang="en-US" sz="1600" dirty="0">
              <a:solidFill>
                <a:schemeClr val="tx1"/>
              </a:solidFill>
            </a:endParaRPr>
          </a:p>
        </p:txBody>
      </p:sp>
    </p:spTree>
    <p:extLst>
      <p:ext uri="{BB962C8B-B14F-4D97-AF65-F5344CB8AC3E}">
        <p14:creationId xmlns:p14="http://schemas.microsoft.com/office/powerpoint/2010/main" val="43316721"/>
      </p:ext>
    </p:extLst>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Screenshot_2014-06-12-11-34-48.png"/>
          <p:cNvPicPr>
            <a:picLocks noChangeAspect="1"/>
          </p:cNvPicPr>
          <p:nvPr/>
        </p:nvPicPr>
        <p:blipFill>
          <a:blip r:embed="rId2"/>
          <a:stretch>
            <a:fillRect/>
          </a:stretch>
        </p:blipFill>
        <p:spPr>
          <a:xfrm>
            <a:off x="5665001" y="1007225"/>
            <a:ext cx="3021798" cy="5372084"/>
          </a:xfrm>
          <a:prstGeom prst="rect">
            <a:avLst/>
          </a:prstGeom>
        </p:spPr>
      </p:pic>
      <p:sp>
        <p:nvSpPr>
          <p:cNvPr id="2" name="Title 1"/>
          <p:cNvSpPr>
            <a:spLocks noGrp="1"/>
          </p:cNvSpPr>
          <p:nvPr>
            <p:ph type="title"/>
          </p:nvPr>
        </p:nvSpPr>
        <p:spPr>
          <a:xfrm>
            <a:off x="457200" y="249614"/>
            <a:ext cx="8229600" cy="527287"/>
          </a:xfrm>
        </p:spPr>
        <p:txBody>
          <a:bodyPr/>
          <a:lstStyle/>
          <a:p>
            <a:r>
              <a:rPr lang="en-US" dirty="0" smtClean="0"/>
              <a:t>Requesting a Part for a Service Request</a:t>
            </a:r>
            <a:endParaRPr lang="en-US"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10</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57200" y="995083"/>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pPr>
            <a:endParaRPr lang="en-US" sz="1600" dirty="0" smtClean="0">
              <a:solidFill>
                <a:schemeClr val="tx1"/>
              </a:solidFill>
            </a:endParaRPr>
          </a:p>
          <a:p>
            <a:pPr>
              <a:spcAft>
                <a:spcPts val="600"/>
              </a:spcAft>
              <a:buNone/>
            </a:pPr>
            <a:r>
              <a:rPr lang="en-US" sz="1600" dirty="0" smtClean="0">
                <a:solidFill>
                  <a:schemeClr val="tx1"/>
                </a:solidFill>
              </a:rPr>
              <a:t>If the part needed is not found, use the Search Server button to search the entire Item Master. </a:t>
            </a:r>
          </a:p>
          <a:p>
            <a:pPr>
              <a:spcAft>
                <a:spcPts val="600"/>
              </a:spcAft>
              <a:buNone/>
            </a:pPr>
            <a:endParaRPr lang="en-US" sz="1600" dirty="0" smtClean="0">
              <a:solidFill>
                <a:schemeClr val="tx1"/>
              </a:solidFill>
            </a:endParaRPr>
          </a:p>
          <a:p>
            <a:pPr>
              <a:spcAft>
                <a:spcPts val="600"/>
              </a:spcAft>
              <a:buNone/>
            </a:pPr>
            <a:r>
              <a:rPr lang="en-US" sz="1600" dirty="0" smtClean="0">
                <a:solidFill>
                  <a:schemeClr val="tx1"/>
                </a:solidFill>
              </a:rPr>
              <a:t>If the part is not found in the Item Master, contact your Manager. </a:t>
            </a:r>
          </a:p>
        </p:txBody>
      </p:sp>
      <p:sp>
        <p:nvSpPr>
          <p:cNvPr id="16" name="Rectangle 15"/>
          <p:cNvSpPr/>
          <p:nvPr/>
        </p:nvSpPr>
        <p:spPr>
          <a:xfrm>
            <a:off x="457199" y="5508250"/>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Action:  Click on part 430210001[16628] to start the request process</a:t>
            </a:r>
          </a:p>
        </p:txBody>
      </p:sp>
      <p:sp>
        <p:nvSpPr>
          <p:cNvPr id="18" name="Rounded Rectangle 17">
            <a:hlinkClick r:id="" action="ppaction://hlinkshowjump?jump=nextslide"/>
          </p:cNvPr>
          <p:cNvSpPr/>
          <p:nvPr/>
        </p:nvSpPr>
        <p:spPr>
          <a:xfrm>
            <a:off x="5665000" y="2938181"/>
            <a:ext cx="3023878" cy="447675"/>
          </a:xfrm>
          <a:prstGeom prst="roundRect">
            <a:avLst/>
          </a:prstGeom>
          <a:solidFill>
            <a:srgbClr val="FFFFFF">
              <a:alpha val="0"/>
            </a:srgbClr>
          </a:solidFill>
          <a:ln w="25400"/>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19" name="Rounded Rectangle 18">
            <a:hlinkClick r:id="" action="ppaction://hlinkshowjump?jump=nextslide"/>
          </p:cNvPr>
          <p:cNvSpPr/>
          <p:nvPr/>
        </p:nvSpPr>
        <p:spPr>
          <a:xfrm>
            <a:off x="5662921" y="2952749"/>
            <a:ext cx="3023878" cy="447675"/>
          </a:xfrm>
          <a:prstGeom prst="roundRect">
            <a:avLst/>
          </a:prstGeom>
          <a:solidFill>
            <a:srgbClr val="FFFFFF">
              <a:alpha val="0"/>
            </a:srgbClr>
          </a:solidFill>
          <a:ln w="25400">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17" name="Action Button: Custom 16">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21" name="Action Button: Custom 20">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23" name="Action Button: Custom 22">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24" name="Action Button: Custom 23">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spTree>
    <p:extLst>
      <p:ext uri="{BB962C8B-B14F-4D97-AF65-F5344CB8AC3E}">
        <p14:creationId xmlns:p14="http://schemas.microsoft.com/office/powerpoint/2010/main" val="333853353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2000" fill="hold"/>
                                        <p:tgtEl>
                                          <p:spTgt spid="1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Screenshot_2014-06-12-11-35-28.png"/>
          <p:cNvPicPr>
            <a:picLocks noChangeAspect="1"/>
          </p:cNvPicPr>
          <p:nvPr/>
        </p:nvPicPr>
        <p:blipFill>
          <a:blip r:embed="rId2"/>
          <a:stretch>
            <a:fillRect/>
          </a:stretch>
        </p:blipFill>
        <p:spPr>
          <a:xfrm>
            <a:off x="5662922" y="1007225"/>
            <a:ext cx="3023877" cy="5375781"/>
          </a:xfrm>
          <a:prstGeom prst="rect">
            <a:avLst/>
          </a:prstGeom>
        </p:spPr>
      </p:pic>
      <p:sp>
        <p:nvSpPr>
          <p:cNvPr id="2" name="Title 1"/>
          <p:cNvSpPr>
            <a:spLocks noGrp="1"/>
          </p:cNvSpPr>
          <p:nvPr>
            <p:ph type="title"/>
          </p:nvPr>
        </p:nvSpPr>
        <p:spPr>
          <a:xfrm>
            <a:off x="457200" y="249614"/>
            <a:ext cx="8229600" cy="527287"/>
          </a:xfrm>
        </p:spPr>
        <p:txBody>
          <a:bodyPr/>
          <a:lstStyle/>
          <a:p>
            <a:r>
              <a:rPr lang="en-US" dirty="0" smtClean="0"/>
              <a:t>Requesting a Part for a Service Request</a:t>
            </a:r>
            <a:endParaRPr lang="en-US"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11</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57200" y="995083"/>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buNone/>
            </a:pPr>
            <a:endParaRPr lang="en-US" sz="1600" dirty="0" smtClean="0">
              <a:solidFill>
                <a:schemeClr val="tx1"/>
              </a:solidFill>
            </a:endParaRPr>
          </a:p>
          <a:p>
            <a:pPr>
              <a:spcAft>
                <a:spcPts val="600"/>
              </a:spcAft>
              <a:buNone/>
            </a:pPr>
            <a:r>
              <a:rPr lang="en-US" sz="1600" dirty="0" smtClean="0">
                <a:solidFill>
                  <a:schemeClr val="tx1"/>
                </a:solidFill>
              </a:rPr>
              <a:t>Clicking on the part opens the Part Shortcut Menu.  You must post the part to the service request to complete the request process. </a:t>
            </a:r>
          </a:p>
        </p:txBody>
      </p:sp>
      <p:sp>
        <p:nvSpPr>
          <p:cNvPr id="16" name="Rectangle 15"/>
          <p:cNvSpPr/>
          <p:nvPr/>
        </p:nvSpPr>
        <p:spPr>
          <a:xfrm>
            <a:off x="457199" y="5508250"/>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Action:  Click on the Post button</a:t>
            </a:r>
          </a:p>
        </p:txBody>
      </p:sp>
      <p:sp>
        <p:nvSpPr>
          <p:cNvPr id="18" name="Rounded Rectangle 17">
            <a:hlinkClick r:id="" action="ppaction://hlinkshowjump?jump=nextslide"/>
          </p:cNvPr>
          <p:cNvSpPr/>
          <p:nvPr/>
        </p:nvSpPr>
        <p:spPr>
          <a:xfrm>
            <a:off x="7753138" y="3897960"/>
            <a:ext cx="773815" cy="324972"/>
          </a:xfrm>
          <a:prstGeom prst="roundRect">
            <a:avLst/>
          </a:prstGeom>
          <a:solidFill>
            <a:srgbClr val="FFFFFF">
              <a:alpha val="0"/>
            </a:srgbClr>
          </a:solidFill>
          <a:ln w="25400"/>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19" name="Rounded Rectangle 18">
            <a:hlinkClick r:id="" action="ppaction://hlinkshowjump?jump=nextslide"/>
          </p:cNvPr>
          <p:cNvSpPr/>
          <p:nvPr/>
        </p:nvSpPr>
        <p:spPr>
          <a:xfrm>
            <a:off x="7751059" y="3912528"/>
            <a:ext cx="773815" cy="324972"/>
          </a:xfrm>
          <a:prstGeom prst="roundRect">
            <a:avLst/>
          </a:prstGeom>
          <a:solidFill>
            <a:srgbClr val="FFFFFF">
              <a:alpha val="0"/>
            </a:srgbClr>
          </a:solidFill>
          <a:ln w="25400">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17" name="Action Button: Custom 16">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21" name="Action Button: Custom 20">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23" name="Action Button: Custom 22">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24" name="Action Button: Custom 23">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spTree>
    <p:extLst>
      <p:ext uri="{BB962C8B-B14F-4D97-AF65-F5344CB8AC3E}">
        <p14:creationId xmlns:p14="http://schemas.microsoft.com/office/powerpoint/2010/main" val="333853353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2000" fill="hold"/>
                                        <p:tgtEl>
                                          <p:spTgt spid="1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Screenshot_2014-06-12-11-35-38.png"/>
          <p:cNvPicPr>
            <a:picLocks noChangeAspect="1"/>
          </p:cNvPicPr>
          <p:nvPr/>
        </p:nvPicPr>
        <p:blipFill>
          <a:blip r:embed="rId2"/>
          <a:stretch>
            <a:fillRect/>
          </a:stretch>
        </p:blipFill>
        <p:spPr>
          <a:xfrm>
            <a:off x="5662922" y="1004945"/>
            <a:ext cx="3023877" cy="5375781"/>
          </a:xfrm>
          <a:prstGeom prst="rect">
            <a:avLst/>
          </a:prstGeom>
        </p:spPr>
      </p:pic>
      <p:sp>
        <p:nvSpPr>
          <p:cNvPr id="2" name="Title 1"/>
          <p:cNvSpPr>
            <a:spLocks noGrp="1"/>
          </p:cNvSpPr>
          <p:nvPr>
            <p:ph type="title"/>
          </p:nvPr>
        </p:nvSpPr>
        <p:spPr>
          <a:xfrm>
            <a:off x="457200" y="249614"/>
            <a:ext cx="8229600" cy="527287"/>
          </a:xfrm>
        </p:spPr>
        <p:txBody>
          <a:bodyPr/>
          <a:lstStyle/>
          <a:p>
            <a:r>
              <a:rPr lang="en-US" dirty="0" smtClean="0"/>
              <a:t>Requesting a Part for a Service Request</a:t>
            </a:r>
            <a:endParaRPr lang="en-US"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12</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57200" y="995083"/>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pPr>
            <a:endParaRPr lang="en-US" sz="1600" dirty="0" smtClean="0">
              <a:solidFill>
                <a:schemeClr val="tx1"/>
              </a:solidFill>
            </a:endParaRPr>
          </a:p>
          <a:p>
            <a:pPr>
              <a:spcAft>
                <a:spcPts val="600"/>
              </a:spcAft>
            </a:pPr>
            <a:r>
              <a:rPr lang="en-US" sz="1600" dirty="0" smtClean="0">
                <a:solidFill>
                  <a:schemeClr val="tx1"/>
                </a:solidFill>
              </a:rPr>
              <a:t>To request the part, the Disposition* must be changed from Fulfilled to Open.  </a:t>
            </a:r>
          </a:p>
        </p:txBody>
      </p:sp>
      <p:sp>
        <p:nvSpPr>
          <p:cNvPr id="18" name="Rectangle 17"/>
          <p:cNvSpPr/>
          <p:nvPr/>
        </p:nvSpPr>
        <p:spPr>
          <a:xfrm>
            <a:off x="457199" y="5508250"/>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Action: Click on the drop down arrow in the Disposition* field</a:t>
            </a:r>
          </a:p>
        </p:txBody>
      </p:sp>
      <p:sp>
        <p:nvSpPr>
          <p:cNvPr id="19" name="Rounded Rectangle 18">
            <a:hlinkClick r:id="" action="ppaction://hlinkshowjump?jump=nextslide"/>
          </p:cNvPr>
          <p:cNvSpPr/>
          <p:nvPr/>
        </p:nvSpPr>
        <p:spPr>
          <a:xfrm>
            <a:off x="8210816" y="2709582"/>
            <a:ext cx="306613" cy="352423"/>
          </a:xfrm>
          <a:prstGeom prst="roundRect">
            <a:avLst/>
          </a:prstGeom>
          <a:solidFill>
            <a:srgbClr val="FFFFFF">
              <a:alpha val="0"/>
            </a:srgbClr>
          </a:solidFill>
          <a:ln w="25400"/>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22" name="Rounded Rectangle 21">
            <a:hlinkClick r:id="" action="ppaction://hlinkshowjump?jump=nextslide"/>
          </p:cNvPr>
          <p:cNvSpPr/>
          <p:nvPr/>
        </p:nvSpPr>
        <p:spPr>
          <a:xfrm>
            <a:off x="8208737" y="2724150"/>
            <a:ext cx="306613" cy="352423"/>
          </a:xfrm>
          <a:prstGeom prst="roundRect">
            <a:avLst/>
          </a:prstGeom>
          <a:solidFill>
            <a:srgbClr val="FFFFFF">
              <a:alpha val="0"/>
            </a:srgbClr>
          </a:solidFill>
          <a:ln w="25400">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14" name="Action Button: Custom 13">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20" name="Action Button: Custom 19">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21" name="Action Button: Custom 20">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24" name="Action Button: Custom 23">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spTree>
    <p:extLst>
      <p:ext uri="{BB962C8B-B14F-4D97-AF65-F5344CB8AC3E}">
        <p14:creationId xmlns:p14="http://schemas.microsoft.com/office/powerpoint/2010/main" val="333853353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2000" fill="hold"/>
                                        <p:tgtEl>
                                          <p:spTgt spid="1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Screenshot_2014-06-12-11-35-49.png"/>
          <p:cNvPicPr>
            <a:picLocks noChangeAspect="1"/>
          </p:cNvPicPr>
          <p:nvPr/>
        </p:nvPicPr>
        <p:blipFill>
          <a:blip r:embed="rId2"/>
          <a:stretch>
            <a:fillRect/>
          </a:stretch>
        </p:blipFill>
        <p:spPr>
          <a:xfrm>
            <a:off x="5662923" y="1004946"/>
            <a:ext cx="3023876" cy="5375779"/>
          </a:xfrm>
          <a:prstGeom prst="rect">
            <a:avLst/>
          </a:prstGeom>
        </p:spPr>
      </p:pic>
      <p:sp>
        <p:nvSpPr>
          <p:cNvPr id="2" name="Title 1"/>
          <p:cNvSpPr>
            <a:spLocks noGrp="1"/>
          </p:cNvSpPr>
          <p:nvPr>
            <p:ph type="title"/>
          </p:nvPr>
        </p:nvSpPr>
        <p:spPr>
          <a:xfrm>
            <a:off x="457200" y="249614"/>
            <a:ext cx="8229600" cy="527287"/>
          </a:xfrm>
        </p:spPr>
        <p:txBody>
          <a:bodyPr/>
          <a:lstStyle/>
          <a:p>
            <a:r>
              <a:rPr lang="en-US" dirty="0" smtClean="0"/>
              <a:t>Requesting a Part for a Service Request</a:t>
            </a:r>
            <a:endParaRPr lang="en-US"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13</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57200" y="995083"/>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buNone/>
            </a:pPr>
            <a:endParaRPr lang="en-US" sz="1600" dirty="0" smtClean="0">
              <a:solidFill>
                <a:schemeClr val="tx1"/>
              </a:solidFill>
            </a:endParaRPr>
          </a:p>
          <a:p>
            <a:pPr>
              <a:spcAft>
                <a:spcPts val="600"/>
              </a:spcAft>
              <a:buNone/>
            </a:pPr>
            <a:r>
              <a:rPr lang="en-US" sz="1600" dirty="0" smtClean="0">
                <a:solidFill>
                  <a:schemeClr val="tx1"/>
                </a:solidFill>
              </a:rPr>
              <a:t>To request the part, the Disposition* must be changed from Fulfilled to Open</a:t>
            </a:r>
          </a:p>
        </p:txBody>
      </p:sp>
      <p:sp>
        <p:nvSpPr>
          <p:cNvPr id="16" name="Rectangle 15"/>
          <p:cNvSpPr/>
          <p:nvPr/>
        </p:nvSpPr>
        <p:spPr>
          <a:xfrm>
            <a:off x="457199" y="5508250"/>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Action:  Click on Open</a:t>
            </a:r>
          </a:p>
        </p:txBody>
      </p:sp>
      <p:sp>
        <p:nvSpPr>
          <p:cNvPr id="18" name="Rounded Rectangle 17">
            <a:hlinkClick r:id="" action="ppaction://hlinkshowjump?jump=nextslide"/>
          </p:cNvPr>
          <p:cNvSpPr/>
          <p:nvPr/>
        </p:nvSpPr>
        <p:spPr>
          <a:xfrm>
            <a:off x="5787693" y="5873421"/>
            <a:ext cx="2786886" cy="377079"/>
          </a:xfrm>
          <a:prstGeom prst="roundRect">
            <a:avLst/>
          </a:prstGeom>
          <a:solidFill>
            <a:srgbClr val="FFFFFF">
              <a:alpha val="0"/>
            </a:srgbClr>
          </a:solidFill>
          <a:ln w="25400"/>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19" name="Rounded Rectangle 18">
            <a:hlinkClick r:id="" action="ppaction://hlinkshowjump?jump=nextslide"/>
          </p:cNvPr>
          <p:cNvSpPr/>
          <p:nvPr/>
        </p:nvSpPr>
        <p:spPr>
          <a:xfrm>
            <a:off x="5785614" y="5887989"/>
            <a:ext cx="2786886" cy="377079"/>
          </a:xfrm>
          <a:prstGeom prst="roundRect">
            <a:avLst/>
          </a:prstGeom>
          <a:solidFill>
            <a:srgbClr val="FFFFFF">
              <a:alpha val="0"/>
            </a:srgbClr>
          </a:solidFill>
          <a:ln w="25400">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17" name="Action Button: Custom 16">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21" name="Action Button: Custom 20">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23" name="Action Button: Custom 22">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24" name="Action Button: Custom 23">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spTree>
    <p:extLst>
      <p:ext uri="{BB962C8B-B14F-4D97-AF65-F5344CB8AC3E}">
        <p14:creationId xmlns:p14="http://schemas.microsoft.com/office/powerpoint/2010/main" val="333853353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2000" fill="hold"/>
                                        <p:tgtEl>
                                          <p:spTgt spid="1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Screenshot_2014-06-12-11-35-58.png"/>
          <p:cNvPicPr>
            <a:picLocks noChangeAspect="1"/>
          </p:cNvPicPr>
          <p:nvPr/>
        </p:nvPicPr>
        <p:blipFill>
          <a:blip r:embed="rId2"/>
          <a:stretch>
            <a:fillRect/>
          </a:stretch>
        </p:blipFill>
        <p:spPr>
          <a:xfrm>
            <a:off x="5662923" y="1007224"/>
            <a:ext cx="3023875" cy="5375778"/>
          </a:xfrm>
          <a:prstGeom prst="rect">
            <a:avLst/>
          </a:prstGeom>
        </p:spPr>
      </p:pic>
      <p:sp>
        <p:nvSpPr>
          <p:cNvPr id="2" name="Title 1"/>
          <p:cNvSpPr>
            <a:spLocks noGrp="1"/>
          </p:cNvSpPr>
          <p:nvPr>
            <p:ph type="title"/>
          </p:nvPr>
        </p:nvSpPr>
        <p:spPr>
          <a:xfrm>
            <a:off x="457200" y="249614"/>
            <a:ext cx="8229600" cy="527287"/>
          </a:xfrm>
        </p:spPr>
        <p:txBody>
          <a:bodyPr/>
          <a:lstStyle/>
          <a:p>
            <a:r>
              <a:rPr lang="en-US" dirty="0" smtClean="0"/>
              <a:t>Requesting a Part for a Service Request</a:t>
            </a:r>
            <a:endParaRPr lang="en-US"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14</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57200" y="995083"/>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pPr>
            <a:endParaRPr lang="en-US" sz="1600" dirty="0" smtClean="0">
              <a:solidFill>
                <a:schemeClr val="tx1"/>
              </a:solidFill>
            </a:endParaRPr>
          </a:p>
          <a:p>
            <a:pPr>
              <a:spcAft>
                <a:spcPts val="600"/>
              </a:spcAft>
              <a:buNone/>
            </a:pPr>
            <a:r>
              <a:rPr lang="en-US" sz="1600" dirty="0" smtClean="0">
                <a:solidFill>
                  <a:schemeClr val="tx1"/>
                </a:solidFill>
              </a:rPr>
              <a:t>To request the part, the Disposition* must be changed from Fulfilled to Open</a:t>
            </a:r>
          </a:p>
        </p:txBody>
      </p:sp>
      <p:sp>
        <p:nvSpPr>
          <p:cNvPr id="20" name="Rectangle 19"/>
          <p:cNvSpPr/>
          <p:nvPr/>
        </p:nvSpPr>
        <p:spPr>
          <a:xfrm>
            <a:off x="457199" y="5508250"/>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Action:  Click on Done</a:t>
            </a:r>
          </a:p>
        </p:txBody>
      </p:sp>
      <p:sp>
        <p:nvSpPr>
          <p:cNvPr id="22" name="Rounded Rectangle 21">
            <a:hlinkClick r:id="" action="ppaction://hlinkshowjump?jump=nextslide"/>
          </p:cNvPr>
          <p:cNvSpPr/>
          <p:nvPr/>
        </p:nvSpPr>
        <p:spPr>
          <a:xfrm>
            <a:off x="8144237" y="4591610"/>
            <a:ext cx="506540" cy="310404"/>
          </a:xfrm>
          <a:prstGeom prst="roundRect">
            <a:avLst/>
          </a:prstGeom>
          <a:solidFill>
            <a:srgbClr val="FFFFFF">
              <a:alpha val="0"/>
            </a:srgbClr>
          </a:solidFill>
          <a:ln w="25400"/>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23" name="Rounded Rectangle 22">
            <a:hlinkClick r:id="" action="ppaction://hlinkshowjump?jump=nextslide"/>
          </p:cNvPr>
          <p:cNvSpPr/>
          <p:nvPr/>
        </p:nvSpPr>
        <p:spPr>
          <a:xfrm>
            <a:off x="8142158" y="4606178"/>
            <a:ext cx="506540" cy="310404"/>
          </a:xfrm>
          <a:prstGeom prst="roundRect">
            <a:avLst/>
          </a:prstGeom>
          <a:solidFill>
            <a:srgbClr val="FFFFFF">
              <a:alpha val="0"/>
            </a:srgbClr>
          </a:solidFill>
          <a:ln w="25400">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15" name="Action Button: Custom 14">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17" name="Action Button: Custom 16">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19" name="Action Button: Custom 18">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21" name="Action Button: Custom 20">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spTree>
    <p:extLst>
      <p:ext uri="{BB962C8B-B14F-4D97-AF65-F5344CB8AC3E}">
        <p14:creationId xmlns:p14="http://schemas.microsoft.com/office/powerpoint/2010/main" val="333853353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2000" fill="hold"/>
                                        <p:tgtEl>
                                          <p:spTgt spid="2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Screenshot_2014-06-12-11-36-08.png"/>
          <p:cNvPicPr>
            <a:picLocks noChangeAspect="1"/>
          </p:cNvPicPr>
          <p:nvPr/>
        </p:nvPicPr>
        <p:blipFill>
          <a:blip r:embed="rId2"/>
          <a:stretch>
            <a:fillRect/>
          </a:stretch>
        </p:blipFill>
        <p:spPr>
          <a:xfrm>
            <a:off x="5662925" y="1007224"/>
            <a:ext cx="3023874" cy="5375776"/>
          </a:xfrm>
          <a:prstGeom prst="rect">
            <a:avLst/>
          </a:prstGeom>
        </p:spPr>
      </p:pic>
      <p:sp>
        <p:nvSpPr>
          <p:cNvPr id="2" name="Title 1"/>
          <p:cNvSpPr>
            <a:spLocks noGrp="1"/>
          </p:cNvSpPr>
          <p:nvPr>
            <p:ph type="title"/>
          </p:nvPr>
        </p:nvSpPr>
        <p:spPr>
          <a:xfrm>
            <a:off x="457200" y="249614"/>
            <a:ext cx="8229600" cy="527287"/>
          </a:xfrm>
        </p:spPr>
        <p:txBody>
          <a:bodyPr/>
          <a:lstStyle/>
          <a:p>
            <a:r>
              <a:rPr lang="en-US" dirty="0" smtClean="0"/>
              <a:t>Requesting a Part for a Service Request</a:t>
            </a:r>
            <a:endParaRPr lang="en-US"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15</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57200" y="995083"/>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buNone/>
            </a:pPr>
            <a:endParaRPr lang="en-US" sz="1600" dirty="0" smtClean="0">
              <a:solidFill>
                <a:schemeClr val="tx1"/>
              </a:solidFill>
            </a:endParaRPr>
          </a:p>
          <a:p>
            <a:pPr>
              <a:spcAft>
                <a:spcPts val="600"/>
              </a:spcAft>
              <a:buNone/>
            </a:pPr>
            <a:r>
              <a:rPr lang="en-US" sz="1600" dirty="0" smtClean="0">
                <a:solidFill>
                  <a:schemeClr val="tx1"/>
                </a:solidFill>
              </a:rPr>
              <a:t>To request the part, the Disposition* must be changed from Fulfilled to Open</a:t>
            </a:r>
          </a:p>
        </p:txBody>
      </p:sp>
      <p:sp>
        <p:nvSpPr>
          <p:cNvPr id="21" name="Rectangle 20"/>
          <p:cNvSpPr/>
          <p:nvPr/>
        </p:nvSpPr>
        <p:spPr>
          <a:xfrm>
            <a:off x="457199" y="5508250"/>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Action:  Click on the Save icon in the footer</a:t>
            </a:r>
          </a:p>
        </p:txBody>
      </p:sp>
      <p:sp>
        <p:nvSpPr>
          <p:cNvPr id="23" name="Rounded Rectangle 22">
            <a:hlinkClick r:id="" action="ppaction://hlinkshowjump?jump=nextslide"/>
          </p:cNvPr>
          <p:cNvSpPr/>
          <p:nvPr/>
        </p:nvSpPr>
        <p:spPr>
          <a:xfrm>
            <a:off x="7425966" y="6015134"/>
            <a:ext cx="291363" cy="310404"/>
          </a:xfrm>
          <a:prstGeom prst="roundRect">
            <a:avLst/>
          </a:prstGeom>
          <a:solidFill>
            <a:srgbClr val="FFFFFF">
              <a:alpha val="0"/>
            </a:srgbClr>
          </a:solidFill>
          <a:ln w="25400"/>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24" name="Rounded Rectangle 23">
            <a:hlinkClick r:id="" action="ppaction://hlinkshowjump?jump=nextslide"/>
          </p:cNvPr>
          <p:cNvSpPr/>
          <p:nvPr/>
        </p:nvSpPr>
        <p:spPr>
          <a:xfrm>
            <a:off x="7423887" y="6029702"/>
            <a:ext cx="291363" cy="310404"/>
          </a:xfrm>
          <a:prstGeom prst="roundRect">
            <a:avLst/>
          </a:prstGeom>
          <a:solidFill>
            <a:srgbClr val="FFFFFF">
              <a:alpha val="0"/>
            </a:srgbClr>
          </a:solidFill>
          <a:ln w="25400">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26" name="Rounded Rectangular Callout 25"/>
          <p:cNvSpPr/>
          <p:nvPr/>
        </p:nvSpPr>
        <p:spPr>
          <a:xfrm>
            <a:off x="5114925" y="2190749"/>
            <a:ext cx="1180457" cy="466725"/>
          </a:xfrm>
          <a:prstGeom prst="wedgeRoundRectCallout">
            <a:avLst>
              <a:gd name="adj1" fmla="val 76650"/>
              <a:gd name="adj2" fmla="val 94600"/>
              <a:gd name="adj3" fmla="val 16667"/>
            </a:avLst>
          </a:prstGeom>
          <a:gradFill>
            <a:gsLst>
              <a:gs pos="0">
                <a:schemeClr val="accent6">
                  <a:lumMod val="75000"/>
                  <a:alpha val="75000"/>
                </a:schemeClr>
              </a:gs>
              <a:gs pos="35000">
                <a:schemeClr val="accent1">
                  <a:tint val="37000"/>
                  <a:satMod val="300000"/>
                </a:schemeClr>
              </a:gs>
              <a:gs pos="100000">
                <a:schemeClr val="accent1">
                  <a:tint val="15000"/>
                  <a:satMod val="350000"/>
                </a:schemeClr>
              </a:gs>
            </a:gsLst>
            <a:lin ang="5400000" scaled="0"/>
          </a:gradFill>
          <a:scene3d>
            <a:camera prst="obliqueBottomLeft"/>
            <a:lightRig rig="threePt" dir="t"/>
          </a:scene3d>
          <a:sp3d extrusionH="12700" contourW="6350">
            <a:bevelT h="635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 b="1" dirty="0" smtClean="0">
                <a:solidFill>
                  <a:schemeClr val="tx1"/>
                </a:solidFill>
              </a:rPr>
              <a:t>Disposition of Open indicates part is requested, not used. </a:t>
            </a:r>
          </a:p>
        </p:txBody>
      </p:sp>
      <p:sp>
        <p:nvSpPr>
          <p:cNvPr id="15" name="Action Button: Custom 14">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17" name="Action Button: Custom 16">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22" name="Action Button: Custom 21">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27" name="Action Button: Custom 26">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spTree>
    <p:extLst>
      <p:ext uri="{BB962C8B-B14F-4D97-AF65-F5344CB8AC3E}">
        <p14:creationId xmlns:p14="http://schemas.microsoft.com/office/powerpoint/2010/main" val="333853353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2000" fill="hold"/>
                                        <p:tgtEl>
                                          <p:spTgt spid="2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rrowheads="1"/>
          </p:cNvPicPr>
          <p:nvPr/>
        </p:nvPicPr>
        <p:blipFill>
          <a:blip r:embed="rId2"/>
          <a:srcRect/>
          <a:stretch>
            <a:fillRect/>
          </a:stretch>
        </p:blipFill>
        <p:spPr bwMode="auto">
          <a:xfrm>
            <a:off x="5660136" y="1005840"/>
            <a:ext cx="3026664" cy="5376672"/>
          </a:xfrm>
          <a:prstGeom prst="rect">
            <a:avLst/>
          </a:prstGeom>
          <a:noFill/>
          <a:ln w="9525">
            <a:noFill/>
            <a:miter lim="800000"/>
            <a:headEnd/>
            <a:tailEnd/>
          </a:ln>
        </p:spPr>
      </p:pic>
      <p:sp>
        <p:nvSpPr>
          <p:cNvPr id="2" name="Title 1"/>
          <p:cNvSpPr>
            <a:spLocks noGrp="1"/>
          </p:cNvSpPr>
          <p:nvPr>
            <p:ph type="title"/>
          </p:nvPr>
        </p:nvSpPr>
        <p:spPr>
          <a:xfrm>
            <a:off x="457200" y="249614"/>
            <a:ext cx="8229600" cy="527287"/>
          </a:xfrm>
        </p:spPr>
        <p:txBody>
          <a:bodyPr/>
          <a:lstStyle/>
          <a:p>
            <a:r>
              <a:rPr lang="en-US" dirty="0" smtClean="0"/>
              <a:t>Requesting a Part for a Service Request</a:t>
            </a:r>
            <a:endParaRPr lang="en-US"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16</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57200" y="995083"/>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pPr>
            <a:endParaRPr lang="en-US" sz="1600" dirty="0" smtClean="0">
              <a:solidFill>
                <a:schemeClr val="tx1"/>
              </a:solidFill>
            </a:endParaRPr>
          </a:p>
          <a:p>
            <a:pPr>
              <a:spcAft>
                <a:spcPts val="600"/>
              </a:spcAft>
            </a:pPr>
            <a:r>
              <a:rPr lang="en-US" sz="1400" dirty="0" smtClean="0">
                <a:solidFill>
                  <a:schemeClr val="tx1"/>
                </a:solidFill>
              </a:rPr>
              <a:t>The part has been added to the Materials list with a Status of Needed.  When the service request is closed on your device a request for this part will be sent to the branch for purchasing. </a:t>
            </a:r>
          </a:p>
          <a:p>
            <a:pPr>
              <a:spcAft>
                <a:spcPts val="600"/>
              </a:spcAft>
            </a:pPr>
            <a:endParaRPr lang="en-US" sz="1400" dirty="0" smtClean="0">
              <a:solidFill>
                <a:schemeClr val="tx1"/>
              </a:solidFill>
            </a:endParaRPr>
          </a:p>
          <a:p>
            <a:pPr>
              <a:spcAft>
                <a:spcPts val="600"/>
              </a:spcAft>
            </a:pPr>
            <a:r>
              <a:rPr lang="en-US" sz="1400" dirty="0" smtClean="0">
                <a:solidFill>
                  <a:schemeClr val="tx1"/>
                </a:solidFill>
              </a:rPr>
              <a:t>Repeat this process to add additional parts needed. </a:t>
            </a:r>
          </a:p>
          <a:p>
            <a:pPr>
              <a:spcAft>
                <a:spcPts val="600"/>
              </a:spcAft>
            </a:pPr>
            <a:endParaRPr lang="en-US" sz="1400" dirty="0" smtClean="0">
              <a:solidFill>
                <a:schemeClr val="tx1"/>
              </a:solidFill>
            </a:endParaRPr>
          </a:p>
          <a:p>
            <a:pPr>
              <a:spcAft>
                <a:spcPts val="600"/>
              </a:spcAft>
            </a:pPr>
            <a:r>
              <a:rPr lang="en-US" sz="1400" dirty="0" smtClean="0">
                <a:solidFill>
                  <a:schemeClr val="tx1"/>
                </a:solidFill>
              </a:rPr>
              <a:t>Closing a request in the Astea Mobile App with a parts request is slightly different than closing a request with parts used.  </a:t>
            </a:r>
          </a:p>
          <a:p>
            <a:pPr>
              <a:spcAft>
                <a:spcPts val="600"/>
              </a:spcAft>
            </a:pPr>
            <a:r>
              <a:rPr lang="en-US" sz="1400" dirty="0" smtClean="0">
                <a:solidFill>
                  <a:schemeClr val="tx1"/>
                </a:solidFill>
              </a:rPr>
              <a:t>The next section of the module will review the appropriate Stop Code and Completion steps that differ from the standard process.  </a:t>
            </a:r>
          </a:p>
        </p:txBody>
      </p:sp>
      <p:sp>
        <p:nvSpPr>
          <p:cNvPr id="25" name="Rounded Rectangular Callout 24"/>
          <p:cNvSpPr/>
          <p:nvPr/>
        </p:nvSpPr>
        <p:spPr>
          <a:xfrm>
            <a:off x="7506342" y="2800350"/>
            <a:ext cx="1180457" cy="466725"/>
          </a:xfrm>
          <a:prstGeom prst="wedgeRoundRectCallout">
            <a:avLst>
              <a:gd name="adj1" fmla="val -25825"/>
              <a:gd name="adj2" fmla="val -142134"/>
              <a:gd name="adj3" fmla="val 16667"/>
            </a:avLst>
          </a:prstGeom>
          <a:gradFill>
            <a:gsLst>
              <a:gs pos="0">
                <a:schemeClr val="accent6">
                  <a:lumMod val="75000"/>
                  <a:alpha val="75000"/>
                </a:schemeClr>
              </a:gs>
              <a:gs pos="35000">
                <a:schemeClr val="accent1">
                  <a:tint val="37000"/>
                  <a:satMod val="300000"/>
                </a:schemeClr>
              </a:gs>
              <a:gs pos="100000">
                <a:schemeClr val="accent1">
                  <a:tint val="15000"/>
                  <a:satMod val="350000"/>
                </a:schemeClr>
              </a:gs>
            </a:gsLst>
          </a:gradFill>
          <a:scene3d>
            <a:camera prst="obliqueBottomLeft"/>
            <a:lightRig rig="threePt" dir="t"/>
          </a:scene3d>
          <a:sp3d extrusionH="12700" contourW="6350">
            <a:bevelT h="635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 b="1" dirty="0" smtClean="0">
                <a:solidFill>
                  <a:schemeClr val="tx1"/>
                </a:solidFill>
              </a:rPr>
              <a:t>Status of Needed indicates part is requested, not used. </a:t>
            </a:r>
            <a:endParaRPr lang="en-US" sz="800" b="1" dirty="0">
              <a:solidFill>
                <a:schemeClr val="tx1"/>
              </a:solidFill>
            </a:endParaRPr>
          </a:p>
        </p:txBody>
      </p:sp>
      <p:sp>
        <p:nvSpPr>
          <p:cNvPr id="9" name="Rectangle 8"/>
          <p:cNvSpPr/>
          <p:nvPr/>
        </p:nvSpPr>
        <p:spPr>
          <a:xfrm>
            <a:off x="457199" y="5508250"/>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Click on the Next button below</a:t>
            </a:r>
          </a:p>
        </p:txBody>
      </p:sp>
      <p:sp>
        <p:nvSpPr>
          <p:cNvPr id="11" name="Action Button: Custom 10">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12" name="Action Button: Custom 11">
            <a:hlinkClick r:id="" action="ppaction://hlinkshowjump?jump=nextslide" highlightClick="1"/>
          </p:cNvPr>
          <p:cNvSpPr>
            <a:spLocks/>
          </p:cNvSpPr>
          <p:nvPr/>
        </p:nvSpPr>
        <p:spPr>
          <a:xfrm>
            <a:off x="4989924"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Next</a:t>
            </a:r>
            <a:endParaRPr lang="en-US" sz="750" dirty="0">
              <a:solidFill>
                <a:schemeClr val="tx1"/>
              </a:solidFill>
            </a:endParaRPr>
          </a:p>
        </p:txBody>
      </p:sp>
      <p:sp>
        <p:nvSpPr>
          <p:cNvPr id="13" name="Action Button: Custom 12">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14" name="Action Button: Custom 13">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15" name="Action Button: Custom 14">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spTree>
    <p:extLst>
      <p:ext uri="{BB962C8B-B14F-4D97-AF65-F5344CB8AC3E}">
        <p14:creationId xmlns:p14="http://schemas.microsoft.com/office/powerpoint/2010/main" val="3338533538"/>
      </p:ext>
    </p:extLst>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Screenshot_2014-06-12-11-38-14.png"/>
          <p:cNvPicPr>
            <a:picLocks noChangeAspect="1"/>
          </p:cNvPicPr>
          <p:nvPr/>
        </p:nvPicPr>
        <p:blipFill>
          <a:blip r:embed="rId2"/>
          <a:stretch>
            <a:fillRect/>
          </a:stretch>
        </p:blipFill>
        <p:spPr>
          <a:xfrm>
            <a:off x="5662926" y="1007223"/>
            <a:ext cx="3015128" cy="5360227"/>
          </a:xfrm>
          <a:prstGeom prst="rect">
            <a:avLst/>
          </a:prstGeom>
        </p:spPr>
      </p:pic>
      <p:sp>
        <p:nvSpPr>
          <p:cNvPr id="2" name="Title 1"/>
          <p:cNvSpPr>
            <a:spLocks noGrp="1"/>
          </p:cNvSpPr>
          <p:nvPr>
            <p:ph type="title"/>
          </p:nvPr>
        </p:nvSpPr>
        <p:spPr>
          <a:xfrm>
            <a:off x="457200" y="249614"/>
            <a:ext cx="8229600" cy="527287"/>
          </a:xfrm>
        </p:spPr>
        <p:txBody>
          <a:bodyPr/>
          <a:lstStyle/>
          <a:p>
            <a:r>
              <a:rPr lang="en-US" dirty="0" smtClean="0"/>
              <a:t>Requesting a Part for a Service Request</a:t>
            </a:r>
            <a:endParaRPr lang="en-US"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17</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57200" y="995083"/>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buNone/>
            </a:pPr>
            <a:endParaRPr lang="en-US" sz="1600" dirty="0" smtClean="0">
              <a:solidFill>
                <a:schemeClr val="tx1"/>
              </a:solidFill>
            </a:endParaRPr>
          </a:p>
          <a:p>
            <a:pPr>
              <a:spcAft>
                <a:spcPts val="600"/>
              </a:spcAft>
              <a:buNone/>
            </a:pPr>
            <a:r>
              <a:rPr lang="en-US" sz="1600" dirty="0" smtClean="0">
                <a:solidFill>
                  <a:schemeClr val="tx1"/>
                </a:solidFill>
              </a:rPr>
              <a:t>When completing your Labor Activity ensure the Stop Code* is changed from RESOLVED to ADD’L EQUIP REQD.</a:t>
            </a:r>
          </a:p>
        </p:txBody>
      </p:sp>
      <p:sp>
        <p:nvSpPr>
          <p:cNvPr id="26" name="Rounded Rectangular Callout 25"/>
          <p:cNvSpPr/>
          <p:nvPr/>
        </p:nvSpPr>
        <p:spPr>
          <a:xfrm>
            <a:off x="7412057" y="2447925"/>
            <a:ext cx="1180457" cy="466725"/>
          </a:xfrm>
          <a:prstGeom prst="wedgeRoundRectCallout">
            <a:avLst>
              <a:gd name="adj1" fmla="val 30658"/>
              <a:gd name="adj2" fmla="val -156420"/>
              <a:gd name="adj3" fmla="val 16667"/>
            </a:avLst>
          </a:prstGeom>
          <a:gradFill>
            <a:gsLst>
              <a:gs pos="0">
                <a:schemeClr val="accent6">
                  <a:lumMod val="75000"/>
                  <a:alpha val="75000"/>
                </a:schemeClr>
              </a:gs>
              <a:gs pos="35000">
                <a:schemeClr val="accent1">
                  <a:tint val="37000"/>
                  <a:satMod val="300000"/>
                </a:schemeClr>
              </a:gs>
              <a:gs pos="100000">
                <a:schemeClr val="accent1">
                  <a:tint val="15000"/>
                  <a:satMod val="350000"/>
                </a:schemeClr>
              </a:gs>
            </a:gsLst>
          </a:gradFill>
          <a:scene3d>
            <a:camera prst="obliqueBottomLeft"/>
            <a:lightRig rig="threePt" dir="t"/>
          </a:scene3d>
          <a:sp3d extrusionH="12700" contourW="6350">
            <a:bevelT h="635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 b="1" dirty="0" smtClean="0">
                <a:solidFill>
                  <a:schemeClr val="tx1"/>
                </a:solidFill>
              </a:rPr>
              <a:t>Update Stop Code</a:t>
            </a:r>
            <a:endParaRPr lang="en-US" sz="800" b="1" dirty="0">
              <a:solidFill>
                <a:schemeClr val="tx1"/>
              </a:solidFill>
            </a:endParaRPr>
          </a:p>
        </p:txBody>
      </p:sp>
      <p:sp>
        <p:nvSpPr>
          <p:cNvPr id="9" name="Rectangle 8"/>
          <p:cNvSpPr/>
          <p:nvPr/>
        </p:nvSpPr>
        <p:spPr>
          <a:xfrm>
            <a:off x="457199" y="5508250"/>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Click on the Next button below</a:t>
            </a:r>
          </a:p>
        </p:txBody>
      </p:sp>
      <p:sp>
        <p:nvSpPr>
          <p:cNvPr id="11" name="Action Button: Custom 10">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12" name="Action Button: Custom 11">
            <a:hlinkClick r:id="" action="ppaction://hlinkshowjump?jump=nextslide" highlightClick="1"/>
          </p:cNvPr>
          <p:cNvSpPr>
            <a:spLocks/>
          </p:cNvSpPr>
          <p:nvPr/>
        </p:nvSpPr>
        <p:spPr>
          <a:xfrm>
            <a:off x="4989924"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Next</a:t>
            </a:r>
            <a:endParaRPr lang="en-US" sz="750" dirty="0">
              <a:solidFill>
                <a:schemeClr val="tx1"/>
              </a:solidFill>
            </a:endParaRPr>
          </a:p>
        </p:txBody>
      </p:sp>
      <p:sp>
        <p:nvSpPr>
          <p:cNvPr id="13" name="Action Button: Custom 12">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14" name="Action Button: Custom 13">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15" name="Action Button: Custom 14">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spTree>
    <p:extLst>
      <p:ext uri="{BB962C8B-B14F-4D97-AF65-F5344CB8AC3E}">
        <p14:creationId xmlns:p14="http://schemas.microsoft.com/office/powerpoint/2010/main" val="3338533538"/>
      </p:ext>
    </p:extLst>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Screenshot_2014-06-12-11-40-48.png"/>
          <p:cNvPicPr>
            <a:picLocks noChangeAspect="1"/>
          </p:cNvPicPr>
          <p:nvPr/>
        </p:nvPicPr>
        <p:blipFill>
          <a:blip r:embed="rId2"/>
          <a:stretch>
            <a:fillRect/>
          </a:stretch>
        </p:blipFill>
        <p:spPr>
          <a:xfrm>
            <a:off x="5662927" y="977169"/>
            <a:ext cx="3023872" cy="5375773"/>
          </a:xfrm>
          <a:prstGeom prst="rect">
            <a:avLst/>
          </a:prstGeom>
        </p:spPr>
      </p:pic>
      <p:sp>
        <p:nvSpPr>
          <p:cNvPr id="2" name="Title 1"/>
          <p:cNvSpPr>
            <a:spLocks noGrp="1"/>
          </p:cNvSpPr>
          <p:nvPr>
            <p:ph type="title"/>
          </p:nvPr>
        </p:nvSpPr>
        <p:spPr>
          <a:xfrm>
            <a:off x="457200" y="249614"/>
            <a:ext cx="8229600" cy="527287"/>
          </a:xfrm>
        </p:spPr>
        <p:txBody>
          <a:bodyPr/>
          <a:lstStyle/>
          <a:p>
            <a:r>
              <a:rPr lang="en-US" dirty="0" smtClean="0"/>
              <a:t>Requesting a Part for a Service Request</a:t>
            </a:r>
            <a:endParaRPr lang="en-US"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18</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57200" y="995083"/>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pPr>
            <a:endParaRPr lang="en-US" sz="1600" dirty="0" smtClean="0">
              <a:solidFill>
                <a:schemeClr val="tx1"/>
              </a:solidFill>
            </a:endParaRPr>
          </a:p>
          <a:p>
            <a:pPr>
              <a:spcAft>
                <a:spcPts val="600"/>
              </a:spcAft>
            </a:pPr>
            <a:r>
              <a:rPr lang="en-US" sz="1600" dirty="0" smtClean="0">
                <a:solidFill>
                  <a:schemeClr val="tx1"/>
                </a:solidFill>
              </a:rPr>
              <a:t>When completing the request in the Completion tab notice the check box to Resolve the request is not available.  </a:t>
            </a:r>
          </a:p>
          <a:p>
            <a:pPr>
              <a:spcAft>
                <a:spcPts val="600"/>
              </a:spcAft>
            </a:pPr>
            <a:endParaRPr lang="en-US" sz="1600" dirty="0" smtClean="0">
              <a:solidFill>
                <a:schemeClr val="tx1"/>
              </a:solidFill>
            </a:endParaRPr>
          </a:p>
          <a:p>
            <a:pPr>
              <a:spcAft>
                <a:spcPts val="600"/>
              </a:spcAft>
            </a:pPr>
            <a:r>
              <a:rPr lang="en-US" sz="1600" dirty="0" smtClean="0">
                <a:solidFill>
                  <a:schemeClr val="tx1"/>
                </a:solidFill>
              </a:rPr>
              <a:t>Since the Labor Activity was stopped with a Stop Code of ADD’L EQUIP REQ the request cannot be resolved.  </a:t>
            </a:r>
          </a:p>
          <a:p>
            <a:pPr>
              <a:spcAft>
                <a:spcPts val="600"/>
              </a:spcAft>
            </a:pPr>
            <a:endParaRPr lang="en-US" sz="1600" dirty="0" smtClean="0">
              <a:solidFill>
                <a:schemeClr val="tx1"/>
              </a:solidFill>
            </a:endParaRPr>
          </a:p>
          <a:p>
            <a:pPr>
              <a:spcAft>
                <a:spcPts val="600"/>
              </a:spcAft>
            </a:pPr>
            <a:r>
              <a:rPr lang="en-US" sz="1600" dirty="0" smtClean="0">
                <a:solidFill>
                  <a:schemeClr val="tx1"/>
                </a:solidFill>
              </a:rPr>
              <a:t>When your onsite work is complete, remove the request from your device and exit.  The request will return to the SBN queue for re-dispatch when the part requested is obtained. </a:t>
            </a:r>
          </a:p>
        </p:txBody>
      </p:sp>
      <p:sp>
        <p:nvSpPr>
          <p:cNvPr id="19" name="Rectangle 18"/>
          <p:cNvSpPr/>
          <p:nvPr/>
        </p:nvSpPr>
        <p:spPr>
          <a:xfrm>
            <a:off x="457199" y="5508250"/>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Action:  Click on the Exit icon in the footer</a:t>
            </a:r>
          </a:p>
        </p:txBody>
      </p:sp>
      <p:sp>
        <p:nvSpPr>
          <p:cNvPr id="21" name="Rounded Rectangle 20">
            <a:hlinkClick r:id="" action="ppaction://hlinkshowjump?jump=nextslide"/>
          </p:cNvPr>
          <p:cNvSpPr/>
          <p:nvPr/>
        </p:nvSpPr>
        <p:spPr>
          <a:xfrm>
            <a:off x="8180698" y="5977034"/>
            <a:ext cx="355781" cy="310404"/>
          </a:xfrm>
          <a:prstGeom prst="roundRect">
            <a:avLst/>
          </a:prstGeom>
          <a:solidFill>
            <a:srgbClr val="FFFFFF">
              <a:alpha val="0"/>
            </a:srgbClr>
          </a:solidFill>
          <a:ln w="25400"/>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22" name="Rounded Rectangle 21">
            <a:hlinkClick r:id="" action="ppaction://hlinkshowjump?jump=nextslide"/>
          </p:cNvPr>
          <p:cNvSpPr/>
          <p:nvPr/>
        </p:nvSpPr>
        <p:spPr>
          <a:xfrm>
            <a:off x="8178619" y="5991602"/>
            <a:ext cx="355781" cy="310404"/>
          </a:xfrm>
          <a:prstGeom prst="roundRect">
            <a:avLst/>
          </a:prstGeom>
          <a:solidFill>
            <a:srgbClr val="FFFFFF">
              <a:alpha val="0"/>
            </a:srgbClr>
          </a:solidFill>
          <a:ln w="25400">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24" name="Rounded Rectangular Callout 23"/>
          <p:cNvSpPr/>
          <p:nvPr/>
        </p:nvSpPr>
        <p:spPr>
          <a:xfrm>
            <a:off x="4444813" y="2681287"/>
            <a:ext cx="1180457" cy="466725"/>
          </a:xfrm>
          <a:prstGeom prst="wedgeRoundRectCallout">
            <a:avLst>
              <a:gd name="adj1" fmla="val 91982"/>
              <a:gd name="adj2" fmla="val -123767"/>
              <a:gd name="adj3" fmla="val 16667"/>
            </a:avLst>
          </a:prstGeom>
          <a:gradFill>
            <a:gsLst>
              <a:gs pos="0">
                <a:schemeClr val="accent6">
                  <a:lumMod val="75000"/>
                  <a:alpha val="75000"/>
                </a:schemeClr>
              </a:gs>
              <a:gs pos="35000">
                <a:schemeClr val="accent1">
                  <a:tint val="37000"/>
                  <a:satMod val="300000"/>
                </a:schemeClr>
              </a:gs>
              <a:gs pos="100000">
                <a:schemeClr val="accent1">
                  <a:tint val="15000"/>
                  <a:satMod val="350000"/>
                </a:schemeClr>
              </a:gs>
            </a:gsLst>
          </a:gradFill>
          <a:scene3d>
            <a:camera prst="obliqueBottomLeft"/>
            <a:lightRig rig="threePt" dir="t"/>
          </a:scene3d>
          <a:sp3d extrusionH="12700" contourW="6350">
            <a:bevelT h="635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 b="1" dirty="0" smtClean="0">
                <a:solidFill>
                  <a:schemeClr val="tx1"/>
                </a:solidFill>
              </a:rPr>
              <a:t>Resolved Checkbox disabled</a:t>
            </a:r>
            <a:endParaRPr lang="en-US" sz="800" b="1" dirty="0">
              <a:solidFill>
                <a:schemeClr val="tx1"/>
              </a:solidFill>
            </a:endParaRPr>
          </a:p>
        </p:txBody>
      </p:sp>
      <p:sp>
        <p:nvSpPr>
          <p:cNvPr id="15" name="Action Button: Custom 14">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20" name="Action Button: Custom 19">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25" name="Action Button: Custom 24">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26" name="Action Button: Custom 25">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spTree>
    <p:extLst>
      <p:ext uri="{BB962C8B-B14F-4D97-AF65-F5344CB8AC3E}">
        <p14:creationId xmlns:p14="http://schemas.microsoft.com/office/powerpoint/2010/main" val="333853353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2000" fill="hold"/>
                                        <p:tgtEl>
                                          <p:spTgt spid="2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Action Button: Custom 6">
            <a:hlinkClick r:id="" action="ppaction://hlinkshowjump?jump=previousslide" highlightClick="1"/>
          </p:cNvPr>
          <p:cNvSpPr>
            <a:spLocks/>
          </p:cNvSpPr>
          <p:nvPr/>
        </p:nvSpPr>
        <p:spPr>
          <a:xfrm>
            <a:off x="3599122"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8" name="Action Button: Custom 7">
            <a:hlinkClick r:id="" action="ppaction://hlinkshowjump?jump=endshow" highlightClick="1"/>
          </p:cNvPr>
          <p:cNvSpPr>
            <a:spLocks/>
          </p:cNvSpPr>
          <p:nvPr/>
        </p:nvSpPr>
        <p:spPr>
          <a:xfrm>
            <a:off x="4936150"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9" name="Action Button: Custom 8">
            <a:hlinkClick r:id="" action="ppaction://hlinkshowjump?jump=firstslide" highlightClick="1"/>
          </p:cNvPr>
          <p:cNvSpPr>
            <a:spLocks/>
          </p:cNvSpPr>
          <p:nvPr/>
        </p:nvSpPr>
        <p:spPr>
          <a:xfrm>
            <a:off x="4267636"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Tree>
    <p:extLst>
      <p:ext uri="{BB962C8B-B14F-4D97-AF65-F5344CB8AC3E}">
        <p14:creationId xmlns:p14="http://schemas.microsoft.com/office/powerpoint/2010/main" val="1729971347"/>
      </p:ext>
    </p:extLst>
  </p:cSld>
  <p:clrMapOvr>
    <a:overrideClrMapping bg1="lt1" tx1="dk1" bg2="lt2" tx2="dk2" accent1="accent1" accent2="accent2" accent3="accent3" accent4="accent4" accent5="accent5" accent6="accent6" hlink="hlink" folHlink="folHlink"/>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Requesting a Part for a Service Request</a:t>
            </a:r>
            <a:endParaRPr lang="en-US"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2</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57200" y="928407"/>
            <a:ext cx="3863788" cy="5153055"/>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lgn="ctr">
              <a:spcAft>
                <a:spcPts val="600"/>
              </a:spcAft>
              <a:buNone/>
            </a:pPr>
            <a:r>
              <a:rPr lang="en-US" sz="2000" b="1" u="sng" dirty="0" smtClean="0">
                <a:solidFill>
                  <a:schemeClr val="tx1"/>
                </a:solidFill>
              </a:rPr>
              <a:t>Module Overview</a:t>
            </a:r>
          </a:p>
          <a:p>
            <a:pPr>
              <a:spcAft>
                <a:spcPts val="600"/>
              </a:spcAft>
              <a:buNone/>
            </a:pPr>
            <a:r>
              <a:rPr lang="en-US" sz="1450" dirty="0" smtClean="0">
                <a:solidFill>
                  <a:schemeClr val="tx1"/>
                </a:solidFill>
              </a:rPr>
              <a:t>In this module you will learn how to request a part necessary to complete the service request within the Astea Mobile App.  You should only request a part that you do not have on your vehicle or cannot pick up from ADI using your P-Card.  </a:t>
            </a:r>
          </a:p>
          <a:p>
            <a:pPr>
              <a:spcAft>
                <a:spcPts val="600"/>
              </a:spcAft>
              <a:buNone/>
            </a:pPr>
            <a:r>
              <a:rPr lang="en-US" sz="1450" dirty="0" smtClean="0">
                <a:solidFill>
                  <a:schemeClr val="tx1"/>
                </a:solidFill>
              </a:rPr>
              <a:t> </a:t>
            </a:r>
          </a:p>
          <a:p>
            <a:pPr>
              <a:spcAft>
                <a:spcPts val="600"/>
              </a:spcAft>
              <a:buNone/>
            </a:pPr>
            <a:r>
              <a:rPr lang="en-US" sz="1450" dirty="0" smtClean="0">
                <a:solidFill>
                  <a:schemeClr val="tx1"/>
                </a:solidFill>
              </a:rPr>
              <a:t>You will request a part in the Astea Mobile App if the part is required from the branch inventory or is required to be ordered with a Purchase Order (PO).</a:t>
            </a:r>
          </a:p>
          <a:p>
            <a:pPr>
              <a:spcAft>
                <a:spcPts val="600"/>
              </a:spcAft>
              <a:buNone/>
            </a:pPr>
            <a:endParaRPr lang="en-US" sz="1450" dirty="0" smtClean="0">
              <a:solidFill>
                <a:schemeClr val="tx1"/>
              </a:solidFill>
            </a:endParaRPr>
          </a:p>
          <a:p>
            <a:pPr>
              <a:spcAft>
                <a:spcPts val="600"/>
              </a:spcAft>
              <a:buNone/>
            </a:pPr>
            <a:r>
              <a:rPr lang="en-US" sz="1450" dirty="0" smtClean="0">
                <a:solidFill>
                  <a:schemeClr val="tx1"/>
                </a:solidFill>
              </a:rPr>
              <a:t>If you request a part in the Astea Mobile App, the App will not allow you to Resolve the service request.  When you close the service request, it will return to the SBN queue to be re-dispatched.</a:t>
            </a:r>
          </a:p>
          <a:p>
            <a:pPr>
              <a:spcAft>
                <a:spcPts val="600"/>
              </a:spcAft>
            </a:pPr>
            <a:endParaRPr lang="en-US" sz="1600" dirty="0" smtClean="0">
              <a:solidFill>
                <a:schemeClr val="tx1"/>
              </a:solidFill>
            </a:endParaRPr>
          </a:p>
        </p:txBody>
      </p:sp>
      <p:pic>
        <p:nvPicPr>
          <p:cNvPr id="11" name="Picture 10" descr="Screenshot_2014-06-11-16-10-20.png"/>
          <p:cNvPicPr>
            <a:picLocks noChangeAspect="1"/>
          </p:cNvPicPr>
          <p:nvPr/>
        </p:nvPicPr>
        <p:blipFill>
          <a:blip r:embed="rId2"/>
          <a:srcRect l="3987" t="32418" r="67894" b="39347"/>
          <a:stretch>
            <a:fillRect/>
          </a:stretch>
        </p:blipFill>
        <p:spPr>
          <a:xfrm>
            <a:off x="5710517" y="928407"/>
            <a:ext cx="2976283" cy="5313032"/>
          </a:xfrm>
          <a:prstGeom prst="rect">
            <a:avLst/>
          </a:prstGeom>
        </p:spPr>
      </p:pic>
      <p:sp>
        <p:nvSpPr>
          <p:cNvPr id="9" name="Action Button: Custom 8">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12" name="Action Button: Custom 11">
            <a:hlinkClick r:id="" action="ppaction://hlinkshowjump?jump=nextslide" highlightClick="1"/>
          </p:cNvPr>
          <p:cNvSpPr>
            <a:spLocks/>
          </p:cNvSpPr>
          <p:nvPr/>
        </p:nvSpPr>
        <p:spPr>
          <a:xfrm>
            <a:off x="4989924"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Next</a:t>
            </a:r>
            <a:endParaRPr lang="en-US" sz="750" dirty="0">
              <a:solidFill>
                <a:schemeClr val="tx1"/>
              </a:solidFill>
            </a:endParaRPr>
          </a:p>
        </p:txBody>
      </p:sp>
      <p:sp>
        <p:nvSpPr>
          <p:cNvPr id="13" name="Action Button: Custom 12">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14" name="Action Button: Custom 13">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15" name="Action Button: Custom 14">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spTree>
    <p:extLst>
      <p:ext uri="{BB962C8B-B14F-4D97-AF65-F5344CB8AC3E}">
        <p14:creationId xmlns:p14="http://schemas.microsoft.com/office/powerpoint/2010/main" val="3338533538"/>
      </p:ext>
    </p:extLst>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5"/>
          </p:nvPr>
        </p:nvSpPr>
        <p:spPr/>
        <p:txBody>
          <a:bodyPr/>
          <a:lstStyle/>
          <a:p>
            <a:pPr algn="r"/>
            <a:fld id="{9E1E164E-33F5-9B46-810F-75CC45996516}" type="slidenum">
              <a:rPr lang="en-US" smtClean="0"/>
              <a:pPr algn="r"/>
              <a:t>20</a:t>
            </a:fld>
            <a:endParaRPr lang="en-US" dirty="0"/>
          </a:p>
        </p:txBody>
      </p:sp>
      <p:sp>
        <p:nvSpPr>
          <p:cNvPr id="6" name="TextBox 5"/>
          <p:cNvSpPr txBox="1"/>
          <p:nvPr/>
        </p:nvSpPr>
        <p:spPr>
          <a:xfrm>
            <a:off x="0" y="140752"/>
            <a:ext cx="9144000" cy="723275"/>
          </a:xfrm>
          <a:prstGeom prst="rect">
            <a:avLst/>
          </a:prstGeom>
          <a:noFill/>
        </p:spPr>
        <p:txBody>
          <a:bodyPr wrap="square" rtlCol="0">
            <a:spAutoFit/>
          </a:bodyPr>
          <a:lstStyle/>
          <a:p>
            <a:pPr algn="ctr"/>
            <a:r>
              <a:rPr lang="en-US" dirty="0" smtClean="0"/>
              <a:t>Icon Legend</a:t>
            </a:r>
            <a:br>
              <a:rPr lang="en-US" dirty="0" smtClean="0"/>
            </a:br>
            <a:endParaRPr lang="en-US" sz="600" dirty="0" smtClean="0"/>
          </a:p>
          <a:p>
            <a:pPr algn="ctr"/>
            <a:r>
              <a:rPr lang="en-US" sz="1600" dirty="0" smtClean="0"/>
              <a:t>Common icons used throughout the Astea application</a:t>
            </a:r>
            <a:endParaRPr lang="en-US" sz="1600" dirty="0"/>
          </a:p>
        </p:txBody>
      </p:sp>
      <p:sp>
        <p:nvSpPr>
          <p:cNvPr id="4" name="Action Button: Custom 3">
            <a:hlinkClick r:id="" action="ppaction://hlinkshowjump?jump=lastslideviewed" highlightClick="1"/>
          </p:cNvPr>
          <p:cNvSpPr>
            <a:spLocks noChangeAspect="1"/>
          </p:cNvSpPr>
          <p:nvPr/>
        </p:nvSpPr>
        <p:spPr>
          <a:xfrm>
            <a:off x="4128363" y="6087416"/>
            <a:ext cx="1005840" cy="407437"/>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bg1"/>
                </a:solidFill>
              </a:rPr>
              <a:t>Return</a:t>
            </a:r>
            <a:endParaRPr lang="en-US" sz="1200" dirty="0">
              <a:solidFill>
                <a:schemeClr val="bg1"/>
              </a:solidFill>
            </a:endParaRPr>
          </a:p>
        </p:txBody>
      </p:sp>
      <p:pic>
        <p:nvPicPr>
          <p:cNvPr id="1026" name="Picture 2"/>
          <p:cNvPicPr>
            <a:picLocks noChangeAspect="1" noChangeArrowheads="1"/>
          </p:cNvPicPr>
          <p:nvPr/>
        </p:nvPicPr>
        <p:blipFill>
          <a:blip r:embed="rId2"/>
          <a:srcRect/>
          <a:stretch>
            <a:fillRect/>
          </a:stretch>
        </p:blipFill>
        <p:spPr bwMode="auto">
          <a:xfrm>
            <a:off x="1821706" y="831576"/>
            <a:ext cx="5516602" cy="4849962"/>
          </a:xfrm>
          <a:prstGeom prst="rect">
            <a:avLst/>
          </a:prstGeom>
          <a:noFill/>
          <a:ln w="9525">
            <a:noFill/>
            <a:miter lim="800000"/>
            <a:headEnd/>
            <a:tailEnd/>
          </a:ln>
        </p:spPr>
      </p:pic>
      <p:sp>
        <p:nvSpPr>
          <p:cNvPr id="9" name="TextBox 8"/>
          <p:cNvSpPr txBox="1"/>
          <p:nvPr/>
        </p:nvSpPr>
        <p:spPr>
          <a:xfrm>
            <a:off x="-2148" y="5689453"/>
            <a:ext cx="9144000" cy="338554"/>
          </a:xfrm>
          <a:prstGeom prst="rect">
            <a:avLst/>
          </a:prstGeom>
          <a:noFill/>
        </p:spPr>
        <p:txBody>
          <a:bodyPr wrap="square" rtlCol="0">
            <a:spAutoFit/>
          </a:bodyPr>
          <a:lstStyle/>
          <a:p>
            <a:pPr algn="ctr"/>
            <a:r>
              <a:rPr lang="en-US" sz="1600" dirty="0" smtClean="0"/>
              <a:t>Click on the Return button below to resume presentation</a:t>
            </a:r>
            <a:endParaRPr lang="en-US" sz="1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Screenshot_2014-06-12-11-32-58.png"/>
          <p:cNvPicPr>
            <a:picLocks noChangeAspect="1"/>
          </p:cNvPicPr>
          <p:nvPr/>
        </p:nvPicPr>
        <p:blipFill>
          <a:blip r:embed="rId2"/>
          <a:stretch>
            <a:fillRect/>
          </a:stretch>
        </p:blipFill>
        <p:spPr>
          <a:xfrm>
            <a:off x="5662921" y="995083"/>
            <a:ext cx="3023878" cy="5375782"/>
          </a:xfrm>
          <a:prstGeom prst="rect">
            <a:avLst/>
          </a:prstGeom>
        </p:spPr>
      </p:pic>
      <p:sp>
        <p:nvSpPr>
          <p:cNvPr id="2" name="Title 1"/>
          <p:cNvSpPr>
            <a:spLocks noGrp="1"/>
          </p:cNvSpPr>
          <p:nvPr>
            <p:ph type="title"/>
          </p:nvPr>
        </p:nvSpPr>
        <p:spPr>
          <a:xfrm>
            <a:off x="457200" y="249614"/>
            <a:ext cx="8229600" cy="527287"/>
          </a:xfrm>
        </p:spPr>
        <p:txBody>
          <a:bodyPr/>
          <a:lstStyle/>
          <a:p>
            <a:r>
              <a:rPr lang="en-US" dirty="0" smtClean="0"/>
              <a:t>Requesting a Part for a Service Request</a:t>
            </a:r>
            <a:endParaRPr lang="en-US"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3</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57200" y="995083"/>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buNone/>
            </a:pPr>
            <a:endParaRPr lang="en-US" sz="1600" dirty="0" smtClean="0">
              <a:solidFill>
                <a:schemeClr val="tx1"/>
              </a:solidFill>
            </a:endParaRPr>
          </a:p>
          <a:p>
            <a:pPr>
              <a:spcAft>
                <a:spcPts val="600"/>
              </a:spcAft>
              <a:buNone/>
            </a:pPr>
            <a:r>
              <a:rPr lang="en-US" sz="1600" dirty="0" smtClean="0">
                <a:solidFill>
                  <a:schemeClr val="tx1"/>
                </a:solidFill>
              </a:rPr>
              <a:t>The Astea Mobile App’s parts request functionality is in the Materials tab.  The part requested must be added to the materials list with a status of ‘Needed’ to trigger the parts ordering process.   </a:t>
            </a:r>
          </a:p>
          <a:p>
            <a:pPr>
              <a:spcAft>
                <a:spcPts val="600"/>
              </a:spcAft>
              <a:buNone/>
            </a:pPr>
            <a:endParaRPr lang="en-US" sz="1600" dirty="0" smtClean="0">
              <a:solidFill>
                <a:schemeClr val="tx1"/>
              </a:solidFill>
            </a:endParaRPr>
          </a:p>
          <a:p>
            <a:pPr>
              <a:spcAft>
                <a:spcPts val="600"/>
              </a:spcAft>
              <a:buNone/>
            </a:pPr>
            <a:r>
              <a:rPr lang="en-US" sz="1600" dirty="0" smtClean="0">
                <a:solidFill>
                  <a:schemeClr val="tx1"/>
                </a:solidFill>
              </a:rPr>
              <a:t>To request a part for a service request navigate to the Materials tab. </a:t>
            </a:r>
          </a:p>
        </p:txBody>
      </p:sp>
      <p:sp>
        <p:nvSpPr>
          <p:cNvPr id="7" name="Rectangle 6"/>
          <p:cNvSpPr/>
          <p:nvPr/>
        </p:nvSpPr>
        <p:spPr>
          <a:xfrm>
            <a:off x="457199" y="5508250"/>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Action:  Click on the Materials tab</a:t>
            </a:r>
          </a:p>
        </p:txBody>
      </p:sp>
      <p:sp>
        <p:nvSpPr>
          <p:cNvPr id="15" name="Rounded Rectangle 14">
            <a:hlinkClick r:id="" action="ppaction://hlinkshowjump?jump=nextslide"/>
          </p:cNvPr>
          <p:cNvSpPr>
            <a:spLocks noChangeAspect="1"/>
          </p:cNvSpPr>
          <p:nvPr/>
        </p:nvSpPr>
        <p:spPr>
          <a:xfrm>
            <a:off x="6880058" y="1537447"/>
            <a:ext cx="868678" cy="292608"/>
          </a:xfrm>
          <a:prstGeom prst="roundRect">
            <a:avLst/>
          </a:prstGeom>
          <a:solidFill>
            <a:srgbClr val="FFFFFF">
              <a:alpha val="0"/>
            </a:srgbClr>
          </a:solidFill>
          <a:ln w="25400">
            <a:solidFill>
              <a:srgbClr val="0097C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ounded Rectangle 24">
            <a:hlinkClick r:id="" action="ppaction://hlinkshowjump?jump=nextslide"/>
          </p:cNvPr>
          <p:cNvSpPr>
            <a:spLocks noChangeAspect="1"/>
          </p:cNvSpPr>
          <p:nvPr/>
        </p:nvSpPr>
        <p:spPr>
          <a:xfrm>
            <a:off x="6880058" y="1537447"/>
            <a:ext cx="868678" cy="292608"/>
          </a:xfrm>
          <a:prstGeom prst="roundRect">
            <a:avLst/>
          </a:prstGeom>
          <a:solidFill>
            <a:srgbClr val="FFFFFF">
              <a:alpha val="0"/>
            </a:srgbClr>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Action Button: Custom 15">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18" name="Action Button: Custom 17">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19" name="Action Button: Custom 18">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20" name="Action Button: Custom 19">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spTree>
    <p:extLst>
      <p:ext uri="{BB962C8B-B14F-4D97-AF65-F5344CB8AC3E}">
        <p14:creationId xmlns:p14="http://schemas.microsoft.com/office/powerpoint/2010/main" val="333853353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2000" fill="hold"/>
                                        <p:tgtEl>
                                          <p:spTgt spid="1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49614"/>
            <a:ext cx="8229600" cy="527287"/>
          </a:xfrm>
        </p:spPr>
        <p:txBody>
          <a:bodyPr/>
          <a:lstStyle/>
          <a:p>
            <a:r>
              <a:rPr lang="en-US" dirty="0" smtClean="0"/>
              <a:t>Requesting a Part for a Service Request</a:t>
            </a:r>
            <a:endParaRPr lang="en-US"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4</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57200" y="995083"/>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pPr>
            <a:endParaRPr lang="en-US" sz="1600" dirty="0" smtClean="0">
              <a:solidFill>
                <a:schemeClr val="tx1"/>
              </a:solidFill>
            </a:endParaRPr>
          </a:p>
          <a:p>
            <a:pPr>
              <a:spcAft>
                <a:spcPts val="600"/>
              </a:spcAft>
            </a:pPr>
            <a:r>
              <a:rPr lang="en-US" sz="1600" dirty="0" smtClean="0">
                <a:solidFill>
                  <a:schemeClr val="tx1"/>
                </a:solidFill>
              </a:rPr>
              <a:t>A part must be created in the Materials Tab to trigger the Astea Mobile App’s parts ordering functionality. </a:t>
            </a:r>
          </a:p>
        </p:txBody>
      </p:sp>
      <p:sp>
        <p:nvSpPr>
          <p:cNvPr id="26" name="Rectangle 25"/>
          <p:cNvSpPr/>
          <p:nvPr/>
        </p:nvSpPr>
        <p:spPr>
          <a:xfrm>
            <a:off x="457199" y="5508250"/>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Action:  Click on the Add Item Icon in the footer</a:t>
            </a:r>
          </a:p>
        </p:txBody>
      </p:sp>
      <p:sp>
        <p:nvSpPr>
          <p:cNvPr id="30" name="Rounded Rectangle 29">
            <a:hlinkClick r:id="" action="ppaction://hlinkshowjump?jump=nextslide"/>
          </p:cNvPr>
          <p:cNvSpPr>
            <a:spLocks noChangeAspect="1"/>
          </p:cNvSpPr>
          <p:nvPr/>
        </p:nvSpPr>
        <p:spPr>
          <a:xfrm>
            <a:off x="7000875" y="6019550"/>
            <a:ext cx="342900" cy="292608"/>
          </a:xfrm>
          <a:prstGeom prst="roundRect">
            <a:avLst/>
          </a:prstGeom>
          <a:solidFill>
            <a:srgbClr val="FFFFFF">
              <a:alpha val="0"/>
            </a:srgbClr>
          </a:solidFill>
          <a:ln w="25400">
            <a:solidFill>
              <a:srgbClr val="0097C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Rounded Rectangle 30">
            <a:hlinkClick r:id="" action="ppaction://hlinkshowjump?jump=nextslide"/>
          </p:cNvPr>
          <p:cNvSpPr>
            <a:spLocks noChangeAspect="1"/>
          </p:cNvSpPr>
          <p:nvPr/>
        </p:nvSpPr>
        <p:spPr>
          <a:xfrm>
            <a:off x="7000875" y="6035172"/>
            <a:ext cx="342900" cy="292608"/>
          </a:xfrm>
          <a:prstGeom prst="roundRect">
            <a:avLst/>
          </a:prstGeom>
          <a:solidFill>
            <a:srgbClr val="FFFFFF">
              <a:alpha val="0"/>
            </a:srgbClr>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Action Button: Custom 13">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16" name="Action Button: Custom 15">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17" name="Action Button: Custom 16">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18" name="Action Button: Custom 17">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pic>
        <p:nvPicPr>
          <p:cNvPr id="1026" name="Picture 2"/>
          <p:cNvPicPr>
            <a:picLocks noChangeArrowheads="1"/>
          </p:cNvPicPr>
          <p:nvPr/>
        </p:nvPicPr>
        <p:blipFill>
          <a:blip r:embed="rId3"/>
          <a:srcRect/>
          <a:stretch>
            <a:fillRect/>
          </a:stretch>
        </p:blipFill>
        <p:spPr bwMode="auto">
          <a:xfrm>
            <a:off x="5660136" y="996696"/>
            <a:ext cx="3026664" cy="5376672"/>
          </a:xfrm>
          <a:prstGeom prst="rect">
            <a:avLst/>
          </a:prstGeom>
          <a:noFill/>
          <a:ln w="9525">
            <a:noFill/>
            <a:miter lim="800000"/>
            <a:headEnd/>
            <a:tailEnd/>
          </a:ln>
        </p:spPr>
      </p:pic>
      <p:sp>
        <p:nvSpPr>
          <p:cNvPr id="19" name="Rounded Rectangle 18">
            <a:hlinkClick r:id="" action="ppaction://hlinkshowjump?jump=nextslide"/>
          </p:cNvPr>
          <p:cNvSpPr>
            <a:spLocks noChangeAspect="1"/>
          </p:cNvSpPr>
          <p:nvPr/>
        </p:nvSpPr>
        <p:spPr>
          <a:xfrm>
            <a:off x="6997164" y="6003928"/>
            <a:ext cx="346611" cy="292608"/>
          </a:xfrm>
          <a:prstGeom prst="roundRect">
            <a:avLst/>
          </a:prstGeom>
          <a:solidFill>
            <a:srgbClr val="FFFFFF">
              <a:alpha val="0"/>
            </a:srgbClr>
          </a:solidFill>
          <a:ln w="25400">
            <a:solidFill>
              <a:srgbClr val="0097C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38533538"/>
      </p:ext>
    </p:extLst>
  </p:cSld>
  <p:clrMapOvr>
    <a:overrideClrMapping bg1="lt1" tx1="dk1" bg2="lt2" tx2="dk2" accent1="accent1" accent2="accent2" accent3="accent3" accent4="accent4" accent5="accent5" accent6="accent6" hlink="hlink" folHlink="folHlink"/>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remove" grpId="0" nodeType="withEffect">
                                  <p:stCondLst>
                                    <p:cond delay="0"/>
                                  </p:stCondLst>
                                  <p:endCondLst>
                                    <p:cond evt="onNext" delay="0">
                                      <p:tgtEl>
                                        <p:sldTgt/>
                                      </p:tgtEl>
                                    </p:cond>
                                  </p:endCondLst>
                                  <p:childTnLst>
                                    <p:anim calcmode="discrete" valueType="str">
                                      <p:cBhvr>
                                        <p:cTn id="6" dur="2000" fill="hold"/>
                                        <p:tgtEl>
                                          <p:spTgt spid="1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Screenshot_2014-06-12-11-33-55.png"/>
          <p:cNvPicPr>
            <a:picLocks noChangeAspect="1"/>
          </p:cNvPicPr>
          <p:nvPr/>
        </p:nvPicPr>
        <p:blipFill>
          <a:blip r:embed="rId2"/>
          <a:stretch>
            <a:fillRect/>
          </a:stretch>
        </p:blipFill>
        <p:spPr>
          <a:xfrm>
            <a:off x="5662921" y="995083"/>
            <a:ext cx="3023878" cy="5375782"/>
          </a:xfrm>
          <a:prstGeom prst="rect">
            <a:avLst/>
          </a:prstGeom>
        </p:spPr>
      </p:pic>
      <p:sp>
        <p:nvSpPr>
          <p:cNvPr id="2" name="Title 1"/>
          <p:cNvSpPr>
            <a:spLocks noGrp="1"/>
          </p:cNvSpPr>
          <p:nvPr>
            <p:ph type="title"/>
          </p:nvPr>
        </p:nvSpPr>
        <p:spPr>
          <a:xfrm>
            <a:off x="457200" y="249614"/>
            <a:ext cx="8229600" cy="527287"/>
          </a:xfrm>
        </p:spPr>
        <p:txBody>
          <a:bodyPr/>
          <a:lstStyle/>
          <a:p>
            <a:r>
              <a:rPr lang="en-US" dirty="0" smtClean="0"/>
              <a:t>Requesting a Part for a Service Request</a:t>
            </a:r>
            <a:endParaRPr lang="en-US"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5</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57200" y="995083"/>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buNone/>
            </a:pPr>
            <a:endParaRPr lang="en-US" sz="1600" dirty="0" smtClean="0">
              <a:solidFill>
                <a:schemeClr val="tx1"/>
              </a:solidFill>
            </a:endParaRPr>
          </a:p>
          <a:p>
            <a:pPr>
              <a:spcAft>
                <a:spcPts val="600"/>
              </a:spcAft>
            </a:pPr>
            <a:r>
              <a:rPr lang="en-US" sz="1600" dirty="0" smtClean="0">
                <a:solidFill>
                  <a:schemeClr val="tx1"/>
                </a:solidFill>
              </a:rPr>
              <a:t>A part must be created in the Materials Tab to trigger the Astea Mobile App’s parts ordering functionality. </a:t>
            </a:r>
          </a:p>
        </p:txBody>
      </p:sp>
      <p:sp>
        <p:nvSpPr>
          <p:cNvPr id="13" name="Rounded Rectangle 12"/>
          <p:cNvSpPr/>
          <p:nvPr/>
        </p:nvSpPr>
        <p:spPr>
          <a:xfrm>
            <a:off x="7074652" y="1538007"/>
            <a:ext cx="1128452" cy="295836"/>
          </a:xfrm>
          <a:prstGeom prst="roundRect">
            <a:avLst/>
          </a:prstGeom>
          <a:noFill/>
          <a:ln w="25400"/>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19" name="Rectangle 18"/>
          <p:cNvSpPr/>
          <p:nvPr/>
        </p:nvSpPr>
        <p:spPr>
          <a:xfrm>
            <a:off x="457199" y="5508250"/>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Action:  Click on the Non Stocked tab</a:t>
            </a:r>
          </a:p>
        </p:txBody>
      </p:sp>
      <p:sp>
        <p:nvSpPr>
          <p:cNvPr id="20" name="Rounded Rectangle 19">
            <a:hlinkClick r:id="" action="ppaction://hlinkshowjump?jump=nextslide"/>
          </p:cNvPr>
          <p:cNvSpPr/>
          <p:nvPr/>
        </p:nvSpPr>
        <p:spPr>
          <a:xfrm>
            <a:off x="7072573" y="1543050"/>
            <a:ext cx="1128452" cy="295836"/>
          </a:xfrm>
          <a:prstGeom prst="roundRect">
            <a:avLst/>
          </a:prstGeom>
          <a:solidFill>
            <a:srgbClr val="FFFFFF">
              <a:alpha val="0"/>
            </a:srgbClr>
          </a:solidFill>
          <a:ln w="25400">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14" name="Action Button: Custom 13">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21" name="Action Button: Custom 20">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22" name="Action Button: Custom 21">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24" name="Action Button: Custom 23">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spTree>
    <p:extLst>
      <p:ext uri="{BB962C8B-B14F-4D97-AF65-F5344CB8AC3E}">
        <p14:creationId xmlns:p14="http://schemas.microsoft.com/office/powerpoint/2010/main" val="333853353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2000" fill="hold"/>
                                        <p:tgtEl>
                                          <p:spTgt spid="1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Screenshot_2014-06-12-11-33-49.png"/>
          <p:cNvPicPr>
            <a:picLocks noChangeAspect="1"/>
          </p:cNvPicPr>
          <p:nvPr/>
        </p:nvPicPr>
        <p:blipFill>
          <a:blip r:embed="rId2"/>
          <a:stretch>
            <a:fillRect/>
          </a:stretch>
        </p:blipFill>
        <p:spPr>
          <a:xfrm>
            <a:off x="5650291" y="995083"/>
            <a:ext cx="3036508" cy="5398236"/>
          </a:xfrm>
          <a:prstGeom prst="rect">
            <a:avLst/>
          </a:prstGeom>
        </p:spPr>
      </p:pic>
      <p:sp>
        <p:nvSpPr>
          <p:cNvPr id="19" name="Rectangle 18"/>
          <p:cNvSpPr/>
          <p:nvPr/>
        </p:nvSpPr>
        <p:spPr>
          <a:xfrm>
            <a:off x="457199" y="5508250"/>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Action:  Click in the Search Bar to search for the part</a:t>
            </a:r>
          </a:p>
        </p:txBody>
      </p:sp>
      <p:sp>
        <p:nvSpPr>
          <p:cNvPr id="2" name="Title 1"/>
          <p:cNvSpPr>
            <a:spLocks noGrp="1"/>
          </p:cNvSpPr>
          <p:nvPr>
            <p:ph type="title"/>
          </p:nvPr>
        </p:nvSpPr>
        <p:spPr>
          <a:xfrm>
            <a:off x="457200" y="249614"/>
            <a:ext cx="8229600" cy="527287"/>
          </a:xfrm>
        </p:spPr>
        <p:txBody>
          <a:bodyPr/>
          <a:lstStyle/>
          <a:p>
            <a:r>
              <a:rPr lang="en-US" dirty="0" smtClean="0"/>
              <a:t>Requesting a Part for a Service Request</a:t>
            </a:r>
            <a:endParaRPr lang="en-US"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6</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57200" y="995083"/>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pPr>
            <a:endParaRPr lang="en-US" sz="1600" dirty="0" smtClean="0">
              <a:solidFill>
                <a:schemeClr val="tx1"/>
              </a:solidFill>
            </a:endParaRPr>
          </a:p>
          <a:p>
            <a:pPr>
              <a:spcAft>
                <a:spcPts val="600"/>
              </a:spcAft>
            </a:pPr>
            <a:r>
              <a:rPr lang="en-US" sz="1600" dirty="0" smtClean="0">
                <a:solidFill>
                  <a:schemeClr val="tx1"/>
                </a:solidFill>
              </a:rPr>
              <a:t>A part must be created in the Materials Tab to trigger the Astea Mobile App’s parts ordering functionality. </a:t>
            </a:r>
          </a:p>
        </p:txBody>
      </p:sp>
      <p:sp>
        <p:nvSpPr>
          <p:cNvPr id="21" name="Rounded Rectangle 20">
            <a:hlinkClick r:id="" action="ppaction://hlinkshowjump?jump=nextslide"/>
          </p:cNvPr>
          <p:cNvSpPr/>
          <p:nvPr/>
        </p:nvSpPr>
        <p:spPr>
          <a:xfrm>
            <a:off x="6075372" y="1922826"/>
            <a:ext cx="2179888" cy="243959"/>
          </a:xfrm>
          <a:prstGeom prst="roundRect">
            <a:avLst/>
          </a:prstGeom>
          <a:solidFill>
            <a:srgbClr val="FFFFFF">
              <a:alpha val="0"/>
            </a:srgbClr>
          </a:solidFill>
          <a:ln w="25400"/>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22" name="Rounded Rectangle 21">
            <a:hlinkClick r:id="" action="ppaction://hlinkshowjump?jump=nextslide"/>
          </p:cNvPr>
          <p:cNvSpPr/>
          <p:nvPr/>
        </p:nvSpPr>
        <p:spPr>
          <a:xfrm>
            <a:off x="6073293" y="1937394"/>
            <a:ext cx="2179888" cy="243959"/>
          </a:xfrm>
          <a:prstGeom prst="roundRect">
            <a:avLst/>
          </a:prstGeom>
          <a:solidFill>
            <a:srgbClr val="FFFFFF">
              <a:alpha val="0"/>
            </a:srgbClr>
          </a:solidFill>
          <a:ln w="25400">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14" name="Action Button: Custom 13">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20" name="Action Button: Custom 19">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24" name="Action Button: Custom 23">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25" name="Action Button: Custom 24">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spTree>
    <p:extLst>
      <p:ext uri="{BB962C8B-B14F-4D97-AF65-F5344CB8AC3E}">
        <p14:creationId xmlns:p14="http://schemas.microsoft.com/office/powerpoint/2010/main" val="333853353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2000" fill="hold"/>
                                        <p:tgtEl>
                                          <p:spTgt spid="2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Screenshot_2014-06-12-11-34-09.png"/>
          <p:cNvPicPr>
            <a:picLocks noChangeAspect="1"/>
          </p:cNvPicPr>
          <p:nvPr/>
        </p:nvPicPr>
        <p:blipFill>
          <a:blip r:embed="rId2"/>
          <a:stretch>
            <a:fillRect/>
          </a:stretch>
        </p:blipFill>
        <p:spPr>
          <a:xfrm>
            <a:off x="5662920" y="995083"/>
            <a:ext cx="3036507" cy="5398235"/>
          </a:xfrm>
          <a:prstGeom prst="rect">
            <a:avLst/>
          </a:prstGeom>
        </p:spPr>
      </p:pic>
      <p:sp>
        <p:nvSpPr>
          <p:cNvPr id="19" name="Rectangle 18"/>
          <p:cNvSpPr/>
          <p:nvPr/>
        </p:nvSpPr>
        <p:spPr>
          <a:xfrm>
            <a:off x="457199" y="5508250"/>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Action:  Use the keyboard to enter search criteria.  Search on keyword ‘reader’</a:t>
            </a:r>
          </a:p>
        </p:txBody>
      </p:sp>
      <p:sp>
        <p:nvSpPr>
          <p:cNvPr id="2" name="Title 1"/>
          <p:cNvSpPr>
            <a:spLocks noGrp="1"/>
          </p:cNvSpPr>
          <p:nvPr>
            <p:ph type="title"/>
          </p:nvPr>
        </p:nvSpPr>
        <p:spPr>
          <a:xfrm>
            <a:off x="457200" y="249614"/>
            <a:ext cx="8229600" cy="527287"/>
          </a:xfrm>
        </p:spPr>
        <p:txBody>
          <a:bodyPr/>
          <a:lstStyle/>
          <a:p>
            <a:r>
              <a:rPr lang="en-US" dirty="0" smtClean="0"/>
              <a:t>Requesting a Part for a Service Request</a:t>
            </a:r>
            <a:endParaRPr lang="en-US"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7</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57200" y="995083"/>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buNone/>
            </a:pPr>
            <a:endParaRPr lang="en-US" sz="1600" dirty="0" smtClean="0">
              <a:solidFill>
                <a:schemeClr val="tx1"/>
              </a:solidFill>
            </a:endParaRPr>
          </a:p>
          <a:p>
            <a:pPr>
              <a:spcAft>
                <a:spcPts val="600"/>
              </a:spcAft>
            </a:pPr>
            <a:r>
              <a:rPr lang="en-US" sz="1600" dirty="0" smtClean="0">
                <a:solidFill>
                  <a:schemeClr val="tx1"/>
                </a:solidFill>
              </a:rPr>
              <a:t>A part must be created in the Materials Tab to trigger the Astea Mobile App’s parts ordering functionality. </a:t>
            </a:r>
          </a:p>
          <a:p>
            <a:pPr>
              <a:spcAft>
                <a:spcPts val="600"/>
              </a:spcAft>
            </a:pPr>
            <a:endParaRPr lang="en-US" sz="1600" dirty="0" smtClean="0">
              <a:solidFill>
                <a:schemeClr val="tx1"/>
              </a:solidFill>
            </a:endParaRPr>
          </a:p>
          <a:p>
            <a:pPr>
              <a:spcAft>
                <a:spcPts val="600"/>
              </a:spcAft>
            </a:pPr>
            <a:r>
              <a:rPr lang="en-US" sz="1600" dirty="0" smtClean="0">
                <a:solidFill>
                  <a:schemeClr val="tx1"/>
                </a:solidFill>
              </a:rPr>
              <a:t>Search for the part using Manufacturer, Vendor or SBN part # or by keyword search. </a:t>
            </a:r>
          </a:p>
        </p:txBody>
      </p:sp>
      <p:sp>
        <p:nvSpPr>
          <p:cNvPr id="16" name="Rounded Rectangle 15">
            <a:hlinkClick r:id="" action="ppaction://hlinkshowjump?jump=nextslide"/>
          </p:cNvPr>
          <p:cNvSpPr/>
          <p:nvPr/>
        </p:nvSpPr>
        <p:spPr>
          <a:xfrm>
            <a:off x="5664999" y="4639235"/>
            <a:ext cx="3023879" cy="1223122"/>
          </a:xfrm>
          <a:prstGeom prst="roundRect">
            <a:avLst/>
          </a:prstGeom>
          <a:solidFill>
            <a:srgbClr val="FFFFFF">
              <a:alpha val="0"/>
            </a:srgbClr>
          </a:solidFill>
          <a:ln w="25400"/>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20" name="Rounded Rectangle 19">
            <a:hlinkClick r:id="" action="ppaction://hlinkshowjump?jump=nextslide"/>
          </p:cNvPr>
          <p:cNvSpPr/>
          <p:nvPr/>
        </p:nvSpPr>
        <p:spPr>
          <a:xfrm>
            <a:off x="5662920" y="4653803"/>
            <a:ext cx="3023879" cy="1223122"/>
          </a:xfrm>
          <a:prstGeom prst="roundRect">
            <a:avLst/>
          </a:prstGeom>
          <a:solidFill>
            <a:srgbClr val="FFFFFF">
              <a:alpha val="0"/>
            </a:srgbClr>
          </a:solidFill>
          <a:ln w="25400">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15" name="Action Button: Custom 14">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21" name="Action Button: Custom 20">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23" name="Action Button: Custom 22">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24" name="Action Button: Custom 23">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spTree>
    <p:extLst>
      <p:ext uri="{BB962C8B-B14F-4D97-AF65-F5344CB8AC3E}">
        <p14:creationId xmlns:p14="http://schemas.microsoft.com/office/powerpoint/2010/main" val="333853353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2000" fill="hold"/>
                                        <p:tgtEl>
                                          <p:spTgt spid="1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Screenshot_2014-06-12-11-34-37.png"/>
          <p:cNvPicPr>
            <a:picLocks noChangeAspect="1"/>
          </p:cNvPicPr>
          <p:nvPr/>
        </p:nvPicPr>
        <p:blipFill>
          <a:blip r:embed="rId2"/>
          <a:stretch>
            <a:fillRect/>
          </a:stretch>
        </p:blipFill>
        <p:spPr>
          <a:xfrm>
            <a:off x="5662920" y="995083"/>
            <a:ext cx="3023879" cy="5375784"/>
          </a:xfrm>
          <a:prstGeom prst="rect">
            <a:avLst/>
          </a:prstGeom>
        </p:spPr>
      </p:pic>
      <p:sp>
        <p:nvSpPr>
          <p:cNvPr id="2" name="Title 1"/>
          <p:cNvSpPr>
            <a:spLocks noGrp="1"/>
          </p:cNvSpPr>
          <p:nvPr>
            <p:ph type="title"/>
          </p:nvPr>
        </p:nvSpPr>
        <p:spPr>
          <a:xfrm>
            <a:off x="457200" y="249614"/>
            <a:ext cx="8229600" cy="527287"/>
          </a:xfrm>
        </p:spPr>
        <p:txBody>
          <a:bodyPr/>
          <a:lstStyle/>
          <a:p>
            <a:r>
              <a:rPr lang="en-US" dirty="0" smtClean="0"/>
              <a:t>Requesting a Part for a Service Request</a:t>
            </a:r>
            <a:endParaRPr lang="en-US"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8</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57200" y="995083"/>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pPr>
            <a:endParaRPr lang="en-US" sz="1600" dirty="0" smtClean="0">
              <a:solidFill>
                <a:schemeClr val="tx1"/>
              </a:solidFill>
            </a:endParaRPr>
          </a:p>
          <a:p>
            <a:pPr>
              <a:spcAft>
                <a:spcPts val="600"/>
              </a:spcAft>
            </a:pPr>
            <a:r>
              <a:rPr lang="en-US" sz="1600" dirty="0" smtClean="0">
                <a:solidFill>
                  <a:schemeClr val="tx1"/>
                </a:solidFill>
              </a:rPr>
              <a:t>A part must be created in the Materials Tab to trigger the Astea Mobile App’s parts ordering functionality. </a:t>
            </a:r>
          </a:p>
        </p:txBody>
      </p:sp>
      <p:sp>
        <p:nvSpPr>
          <p:cNvPr id="19" name="Rectangle 18"/>
          <p:cNvSpPr/>
          <p:nvPr/>
        </p:nvSpPr>
        <p:spPr>
          <a:xfrm>
            <a:off x="457199" y="5508250"/>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Action:  Click on the search icon on the keyboard</a:t>
            </a:r>
          </a:p>
        </p:txBody>
      </p:sp>
      <p:sp>
        <p:nvSpPr>
          <p:cNvPr id="20" name="Rounded Rectangle 19">
            <a:hlinkClick r:id="" action="ppaction://hlinkshowjump?jump=nextslide"/>
          </p:cNvPr>
          <p:cNvSpPr/>
          <p:nvPr/>
        </p:nvSpPr>
        <p:spPr>
          <a:xfrm>
            <a:off x="8231679" y="5942612"/>
            <a:ext cx="419478" cy="318010"/>
          </a:xfrm>
          <a:prstGeom prst="roundRect">
            <a:avLst/>
          </a:prstGeom>
          <a:solidFill>
            <a:srgbClr val="FFFFFF">
              <a:alpha val="0"/>
            </a:srgbClr>
          </a:solidFill>
          <a:ln w="25400"/>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21" name="Rounded Rectangle 20">
            <a:hlinkClick r:id="" action="ppaction://hlinkshowjump?jump=nextslide"/>
          </p:cNvPr>
          <p:cNvSpPr/>
          <p:nvPr/>
        </p:nvSpPr>
        <p:spPr>
          <a:xfrm>
            <a:off x="8229600" y="5957180"/>
            <a:ext cx="419478" cy="318010"/>
          </a:xfrm>
          <a:prstGeom prst="roundRect">
            <a:avLst/>
          </a:prstGeom>
          <a:solidFill>
            <a:srgbClr val="FFFFFF">
              <a:alpha val="0"/>
            </a:srgbClr>
          </a:solidFill>
          <a:ln w="25400">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15" name="Action Button: Custom 14">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17" name="Action Button: Custom 16">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23" name="Action Button: Custom 22">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24" name="Action Button: Custom 23">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spTree>
    <p:extLst>
      <p:ext uri="{BB962C8B-B14F-4D97-AF65-F5344CB8AC3E}">
        <p14:creationId xmlns:p14="http://schemas.microsoft.com/office/powerpoint/2010/main" val="333853353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2000" fill="hold"/>
                                        <p:tgtEl>
                                          <p:spTgt spid="2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Screenshot_2014-06-12-11-34-37.png"/>
          <p:cNvPicPr>
            <a:picLocks noChangeAspect="1"/>
          </p:cNvPicPr>
          <p:nvPr/>
        </p:nvPicPr>
        <p:blipFill>
          <a:blip r:embed="rId2"/>
          <a:stretch>
            <a:fillRect/>
          </a:stretch>
        </p:blipFill>
        <p:spPr>
          <a:xfrm>
            <a:off x="5662920" y="995083"/>
            <a:ext cx="3023879" cy="4980436"/>
          </a:xfrm>
          <a:prstGeom prst="rect">
            <a:avLst/>
          </a:prstGeom>
        </p:spPr>
      </p:pic>
      <p:sp>
        <p:nvSpPr>
          <p:cNvPr id="2" name="Title 1"/>
          <p:cNvSpPr>
            <a:spLocks noGrp="1"/>
          </p:cNvSpPr>
          <p:nvPr>
            <p:ph type="title"/>
          </p:nvPr>
        </p:nvSpPr>
        <p:spPr>
          <a:xfrm>
            <a:off x="457200" y="249614"/>
            <a:ext cx="8229600" cy="527287"/>
          </a:xfrm>
        </p:spPr>
        <p:txBody>
          <a:bodyPr/>
          <a:lstStyle/>
          <a:p>
            <a:r>
              <a:rPr lang="en-US" dirty="0" smtClean="0"/>
              <a:t>Requesting a Part for a Service Request</a:t>
            </a:r>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57200" y="995083"/>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buNone/>
            </a:pPr>
            <a:endParaRPr lang="en-US" sz="1600" dirty="0" smtClean="0">
              <a:solidFill>
                <a:schemeClr val="tx1"/>
              </a:solidFill>
            </a:endParaRPr>
          </a:p>
          <a:p>
            <a:pPr>
              <a:spcAft>
                <a:spcPts val="600"/>
              </a:spcAft>
              <a:buNone/>
            </a:pPr>
            <a:r>
              <a:rPr lang="en-US" sz="1600" dirty="0" smtClean="0">
                <a:solidFill>
                  <a:schemeClr val="tx1"/>
                </a:solidFill>
              </a:rPr>
              <a:t>Collapse the keyboard to review all results.</a:t>
            </a:r>
          </a:p>
        </p:txBody>
      </p:sp>
      <p:sp>
        <p:nvSpPr>
          <p:cNvPr id="15" name="Rectangle 14"/>
          <p:cNvSpPr/>
          <p:nvPr/>
        </p:nvSpPr>
        <p:spPr>
          <a:xfrm>
            <a:off x="457199" y="5508250"/>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Action:  Click on the return arrow on the physical device</a:t>
            </a:r>
          </a:p>
        </p:txBody>
      </p:sp>
      <p:pic>
        <p:nvPicPr>
          <p:cNvPr id="24" name="Picture 23" descr="Samsung-Galaxy-Note-3-1-xl.jpg"/>
          <p:cNvPicPr>
            <a:picLocks noChangeAspect="1"/>
          </p:cNvPicPr>
          <p:nvPr/>
        </p:nvPicPr>
        <p:blipFill>
          <a:blip r:embed="rId3"/>
          <a:srcRect l="25204" t="84577" r="34749" b="9225"/>
          <a:stretch>
            <a:fillRect/>
          </a:stretch>
        </p:blipFill>
        <p:spPr>
          <a:xfrm>
            <a:off x="5662920" y="5975519"/>
            <a:ext cx="3023879" cy="401443"/>
          </a:xfrm>
          <a:prstGeom prst="rect">
            <a:avLst/>
          </a:prstGeom>
        </p:spPr>
      </p:pic>
      <p:pic>
        <p:nvPicPr>
          <p:cNvPr id="1026" name="Picture 2"/>
          <p:cNvPicPr>
            <a:picLocks noChangeAspect="1" noChangeArrowheads="1"/>
          </p:cNvPicPr>
          <p:nvPr/>
        </p:nvPicPr>
        <p:blipFill>
          <a:blip r:embed="rId4"/>
          <a:srcRect l="62446" t="74316" r="34062" b="22559"/>
          <a:stretch>
            <a:fillRect/>
          </a:stretch>
        </p:blipFill>
        <p:spPr bwMode="auto">
          <a:xfrm>
            <a:off x="6032339" y="6030451"/>
            <a:ext cx="425759" cy="304800"/>
          </a:xfrm>
          <a:prstGeom prst="rect">
            <a:avLst/>
          </a:prstGeom>
          <a:noFill/>
          <a:ln w="9525">
            <a:noFill/>
            <a:miter lim="800000"/>
            <a:headEnd/>
            <a:tailEnd/>
          </a:ln>
        </p:spPr>
      </p:pic>
      <p:pic>
        <p:nvPicPr>
          <p:cNvPr id="25" name="Picture 2"/>
          <p:cNvPicPr>
            <a:picLocks noChangeAspect="1" noChangeArrowheads="1"/>
          </p:cNvPicPr>
          <p:nvPr/>
        </p:nvPicPr>
        <p:blipFill>
          <a:blip r:embed="rId4">
            <a:lum bright="10000"/>
          </a:blip>
          <a:srcRect l="79297" t="74218" r="17812" b="22852"/>
          <a:stretch>
            <a:fillRect/>
          </a:stretch>
        </p:blipFill>
        <p:spPr bwMode="auto">
          <a:xfrm>
            <a:off x="7976854" y="6030451"/>
            <a:ext cx="352425" cy="285750"/>
          </a:xfrm>
          <a:prstGeom prst="rect">
            <a:avLst/>
          </a:prstGeom>
          <a:noFill/>
          <a:ln w="9525">
            <a:noFill/>
            <a:miter lim="800000"/>
            <a:headEnd/>
            <a:tailEnd/>
          </a:ln>
        </p:spPr>
      </p:pic>
      <p:sp>
        <p:nvSpPr>
          <p:cNvPr id="19" name="Rounded Rectangle 18">
            <a:hlinkClick r:id="" action="ppaction://hlinkshowjump?jump=nextslide"/>
          </p:cNvPr>
          <p:cNvSpPr/>
          <p:nvPr/>
        </p:nvSpPr>
        <p:spPr>
          <a:xfrm>
            <a:off x="7978933" y="5991229"/>
            <a:ext cx="301934" cy="310404"/>
          </a:xfrm>
          <a:prstGeom prst="roundRect">
            <a:avLst/>
          </a:prstGeom>
          <a:solidFill>
            <a:srgbClr val="FFFFFF">
              <a:alpha val="0"/>
            </a:srgbClr>
          </a:solidFill>
          <a:ln w="25400"/>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22" name="Rounded Rectangle 21">
            <a:hlinkClick r:id="" action="ppaction://hlinkshowjump?jump=nextslide"/>
          </p:cNvPr>
          <p:cNvSpPr/>
          <p:nvPr/>
        </p:nvSpPr>
        <p:spPr>
          <a:xfrm>
            <a:off x="7976854" y="6005797"/>
            <a:ext cx="301934" cy="310404"/>
          </a:xfrm>
          <a:prstGeom prst="roundRect">
            <a:avLst/>
          </a:prstGeom>
          <a:solidFill>
            <a:srgbClr val="FFFFFF">
              <a:alpha val="0"/>
            </a:srgbClr>
          </a:solidFill>
          <a:ln w="25400">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17" name="Action Button: Custom 16">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20" name="Action Button: Custom 19">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21" name="Action Button: Custom 20">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26" name="Action Button: Custom 25">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sp>
        <p:nvSpPr>
          <p:cNvPr id="27" name="Slide Number Placeholder 9"/>
          <p:cNvSpPr>
            <a:spLocks noGrp="1"/>
          </p:cNvSpPr>
          <p:nvPr>
            <p:ph type="sldNum" sz="quarter" idx="15"/>
          </p:nvPr>
        </p:nvSpPr>
        <p:spPr>
          <a:xfrm>
            <a:off x="8320049" y="6536385"/>
            <a:ext cx="366750" cy="239194"/>
          </a:xfrm>
        </p:spPr>
        <p:txBody>
          <a:bodyPr/>
          <a:lstStyle/>
          <a:p>
            <a:pPr algn="r"/>
            <a:fld id="{9E1E164E-33F5-9B46-810F-75CC45996516}" type="slidenum">
              <a:rPr lang="en-US" smtClean="0"/>
              <a:pPr algn="r"/>
              <a:t>9</a:t>
            </a:fld>
            <a:endParaRPr lang="en-US" dirty="0"/>
          </a:p>
        </p:txBody>
      </p:sp>
    </p:spTree>
    <p:extLst>
      <p:ext uri="{BB962C8B-B14F-4D97-AF65-F5344CB8AC3E}">
        <p14:creationId xmlns:p14="http://schemas.microsoft.com/office/powerpoint/2010/main" val="333853353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2000" fill="hold"/>
                                        <p:tgtEl>
                                          <p:spTgt spid="1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theme/theme1.xml><?xml version="1.0" encoding="utf-8"?>
<a:theme xmlns:a="http://schemas.openxmlformats.org/drawingml/2006/main" name="SSS_template">
  <a:themeElements>
    <a:clrScheme name="Stanley">
      <a:dk1>
        <a:sysClr val="windowText" lastClr="000000"/>
      </a:dk1>
      <a:lt1>
        <a:sysClr val="window" lastClr="FFFFFF"/>
      </a:lt1>
      <a:dk2>
        <a:srgbClr val="FFDB0A"/>
      </a:dk2>
      <a:lt2>
        <a:srgbClr val="AAAAAA"/>
      </a:lt2>
      <a:accent1>
        <a:srgbClr val="FFDB0A"/>
      </a:accent1>
      <a:accent2>
        <a:srgbClr val="0098C3"/>
      </a:accent2>
      <a:accent3>
        <a:srgbClr val="000000"/>
      </a:accent3>
      <a:accent4>
        <a:srgbClr val="AAAAAA"/>
      </a:accent4>
      <a:accent5>
        <a:srgbClr val="DADADA"/>
      </a:accent5>
      <a:accent6>
        <a:srgbClr val="FFDB0A"/>
      </a:accent6>
      <a:hlink>
        <a:srgbClr val="0098C3"/>
      </a:hlink>
      <a:folHlink>
        <a:srgbClr val="61636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tanley">
    <a:dk1>
      <a:sysClr val="windowText" lastClr="000000"/>
    </a:dk1>
    <a:lt1>
      <a:sysClr val="window" lastClr="FFFFFF"/>
    </a:lt1>
    <a:dk2>
      <a:srgbClr val="FFDB0A"/>
    </a:dk2>
    <a:lt2>
      <a:srgbClr val="AAAAAA"/>
    </a:lt2>
    <a:accent1>
      <a:srgbClr val="FFDB0A"/>
    </a:accent1>
    <a:accent2>
      <a:srgbClr val="0098C3"/>
    </a:accent2>
    <a:accent3>
      <a:srgbClr val="000000"/>
    </a:accent3>
    <a:accent4>
      <a:srgbClr val="AAAAAA"/>
    </a:accent4>
    <a:accent5>
      <a:srgbClr val="DADADA"/>
    </a:accent5>
    <a:accent6>
      <a:srgbClr val="FFDB0A"/>
    </a:accent6>
    <a:hlink>
      <a:srgbClr val="0098C3"/>
    </a:hlink>
    <a:folHlink>
      <a:srgbClr val="616365"/>
    </a:folHlink>
  </a:clrScheme>
</a:themeOverride>
</file>

<file path=ppt/theme/themeOverride2.xml><?xml version="1.0" encoding="utf-8"?>
<a:themeOverride xmlns:a="http://schemas.openxmlformats.org/drawingml/2006/main">
  <a:clrScheme name="Stanley">
    <a:dk1>
      <a:sysClr val="windowText" lastClr="000000"/>
    </a:dk1>
    <a:lt1>
      <a:sysClr val="window" lastClr="FFFFFF"/>
    </a:lt1>
    <a:dk2>
      <a:srgbClr val="FFDB0A"/>
    </a:dk2>
    <a:lt2>
      <a:srgbClr val="AAAAAA"/>
    </a:lt2>
    <a:accent1>
      <a:srgbClr val="FFDB0A"/>
    </a:accent1>
    <a:accent2>
      <a:srgbClr val="0098C3"/>
    </a:accent2>
    <a:accent3>
      <a:srgbClr val="000000"/>
    </a:accent3>
    <a:accent4>
      <a:srgbClr val="AAAAAA"/>
    </a:accent4>
    <a:accent5>
      <a:srgbClr val="DADADA"/>
    </a:accent5>
    <a:accent6>
      <a:srgbClr val="FFDB0A"/>
    </a:accent6>
    <a:hlink>
      <a:srgbClr val="0098C3"/>
    </a:hlink>
    <a:folHlink>
      <a:srgbClr val="61636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74820A1636C5E4EAC5D9213777AFFB8" ma:contentTypeVersion="0" ma:contentTypeDescription="Create a new document." ma:contentTypeScope="" ma:versionID="d51955efa952827b58521ea7db63f4af">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8420E19-8689-415D-890F-30B8E89C1C63}">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 ds:uri="http://schemas.microsoft.com/office/infopath/2007/PartnerControls"/>
  </ds:schemaRefs>
</ds:datastoreItem>
</file>

<file path=customXml/itemProps2.xml><?xml version="1.0" encoding="utf-8"?>
<ds:datastoreItem xmlns:ds="http://schemas.openxmlformats.org/officeDocument/2006/customXml" ds:itemID="{6820EAB2-A2A4-4DEB-9537-8C2A372BE3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EEEA8A10-A496-447A-888D-1CE2BD6E84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22984</TotalTime>
  <Words>1028</Words>
  <Application>Microsoft Office PowerPoint</Application>
  <PresentationFormat>On-screen Show (4:3)</PresentationFormat>
  <Paragraphs>189</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Lucida Grande</vt:lpstr>
      <vt:lpstr>SSS_template</vt:lpstr>
      <vt:lpstr>Astea Mobile App Training</vt:lpstr>
      <vt:lpstr>Requesting a Part for a Service Request</vt:lpstr>
      <vt:lpstr>Requesting a Part for a Service Request</vt:lpstr>
      <vt:lpstr>Requesting a Part for a Service Request</vt:lpstr>
      <vt:lpstr>Requesting a Part for a Service Request</vt:lpstr>
      <vt:lpstr>Requesting a Part for a Service Request</vt:lpstr>
      <vt:lpstr>Requesting a Part for a Service Request</vt:lpstr>
      <vt:lpstr>Requesting a Part for a Service Request</vt:lpstr>
      <vt:lpstr>Requesting a Part for a Service Request</vt:lpstr>
      <vt:lpstr>Requesting a Part for a Service Request</vt:lpstr>
      <vt:lpstr>Requesting a Part for a Service Request</vt:lpstr>
      <vt:lpstr>Requesting a Part for a Service Request</vt:lpstr>
      <vt:lpstr>Requesting a Part for a Service Request</vt:lpstr>
      <vt:lpstr>Requesting a Part for a Service Request</vt:lpstr>
      <vt:lpstr>Requesting a Part for a Service Request</vt:lpstr>
      <vt:lpstr>Requesting a Part for a Service Request</vt:lpstr>
      <vt:lpstr>Requesting a Part for a Service Request</vt:lpstr>
      <vt:lpstr>Requesting a Part for a Service Request</vt:lpstr>
      <vt:lpstr>PowerPoint Presentation</vt:lpstr>
      <vt:lpstr>PowerPoint Presentation</vt:lpstr>
    </vt:vector>
  </TitlesOfParts>
  <Company>Stanley Black &amp; Decker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kap0223</dc:creator>
  <cp:lastModifiedBy>Harrison, Dana</cp:lastModifiedBy>
  <cp:revision>61</cp:revision>
  <dcterms:created xsi:type="dcterms:W3CDTF">2013-06-25T20:05:35Z</dcterms:created>
  <dcterms:modified xsi:type="dcterms:W3CDTF">2016-02-04T20:28:57Z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0x010100074820A1636C5E4EAC5D9213777AFFB8</vt:lpwstr>
  </property>
</Properties>
</file>