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20"/>
  </p:handoutMasterIdLst>
  <p:sldIdLst>
    <p:sldId id="257" r:id="rId5"/>
    <p:sldId id="283" r:id="rId6"/>
    <p:sldId id="284" r:id="rId7"/>
    <p:sldId id="285" r:id="rId8"/>
    <p:sldId id="286" r:id="rId9"/>
    <p:sldId id="287" r:id="rId10"/>
    <p:sldId id="288" r:id="rId11"/>
    <p:sldId id="305" r:id="rId12"/>
    <p:sldId id="291" r:id="rId13"/>
    <p:sldId id="293" r:id="rId14"/>
    <p:sldId id="294" r:id="rId15"/>
    <p:sldId id="295" r:id="rId16"/>
    <p:sldId id="306" r:id="rId17"/>
    <p:sldId id="309" r:id="rId18"/>
    <p:sldId id="31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097C3"/>
    <a:srgbClr val="6699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54" autoAdjust="0"/>
  </p:normalViewPr>
  <p:slideViewPr>
    <p:cSldViewPr snapToGrid="0" snapToObjects="1">
      <p:cViewPr varScale="1">
        <p:scale>
          <a:sx n="77" d="100"/>
          <a:sy n="77" d="100"/>
        </p:scale>
        <p:origin x="-720" y="-84"/>
      </p:cViewPr>
      <p:guideLst>
        <p:guide orient="horz" pos="4254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8D587-28AC-4E9F-A679-930835B6E941}" type="datetimeFigureOut">
              <a:rPr lang="en-US" smtClean="0"/>
              <a:pPr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5B579-385E-4FCC-882E-4A6C54FCA7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9303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N_ppt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33752"/>
            <a:ext cx="7772400" cy="1225933"/>
          </a:xfrm>
        </p:spPr>
        <p:txBody>
          <a:bodyPr lIns="0" anchor="t" anchorCtr="0">
            <a:no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61176"/>
            <a:ext cx="6400800" cy="175260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0848" y="513669"/>
            <a:ext cx="2913797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68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Yello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N_divider_yello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2388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/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/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/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/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3646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4_Wh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5416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/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/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/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/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3941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3_Bk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6692" y="2185416"/>
            <a:ext cx="7770015" cy="3816081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spcBef>
                <a:spcPts val="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6754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3_Bk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951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RGBbackgrou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19"/>
            <a:ext cx="7772400" cy="1362075"/>
          </a:xfrm>
        </p:spPr>
        <p:txBody>
          <a:bodyPr anchor="t"/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6568375"/>
            <a:ext cx="796925" cy="2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09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GBbackgrou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3" name="Picture 2" descr="SSS_floatin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4586" y="2566222"/>
            <a:ext cx="4694830" cy="142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701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6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638"/>
            <a:ext cx="3662556" cy="4525963"/>
          </a:xfrm>
        </p:spPr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5824" y="1481137"/>
            <a:ext cx="4448175" cy="40449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774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Whi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1861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861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192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234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077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68638"/>
            <a:ext cx="8228361" cy="4525963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 descr="STN_security_r_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012" y="6489971"/>
            <a:ext cx="914262" cy="36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195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Black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1861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861"/>
            <a:ext cx="4038600" cy="4525963"/>
          </a:xfr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rgbClr val="FFFFFF"/>
                </a:solidFill>
              </a:defRPr>
            </a:lvl1pPr>
            <a:lvl2pPr>
              <a:defRPr sz="1800">
                <a:solidFill>
                  <a:srgbClr val="FFFFFF"/>
                </a:solidFill>
              </a:defRPr>
            </a:lvl2pPr>
            <a:lvl3pPr>
              <a:defRPr sz="18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312" y="6536456"/>
            <a:ext cx="1088136" cy="2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772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Content and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638"/>
            <a:ext cx="3662556" cy="4525963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95824" y="1481137"/>
            <a:ext cx="4448175" cy="404491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312" y="6536456"/>
            <a:ext cx="1088136" cy="2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784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870187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638"/>
            <a:ext cx="8229600" cy="45259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0049" y="6536385"/>
            <a:ext cx="366750" cy="23919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>
              <a:defRPr lang="en-US" sz="1000" smtClean="0">
                <a:latin typeface="Arial"/>
                <a:cs typeface="Arial"/>
              </a:defRPr>
            </a:lvl1pPr>
          </a:lstStyle>
          <a:p>
            <a:pPr algn="r"/>
            <a:fld id="{9E1E164E-33F5-9B46-810F-75CC4599651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8" name="Picture 7" descr="SSS_floating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7200" y="6568375"/>
            <a:ext cx="796925" cy="2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829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2" r:id="rId3"/>
    <p:sldLayoutId id="2147483676" r:id="rId4"/>
    <p:sldLayoutId id="2147483678" r:id="rId5"/>
    <p:sldLayoutId id="2147483679" r:id="rId6"/>
    <p:sldLayoutId id="2147483684" r:id="rId7"/>
    <p:sldLayoutId id="2147483685" r:id="rId8"/>
    <p:sldLayoutId id="2147483683" r:id="rId9"/>
    <p:sldLayoutId id="2147483675" r:id="rId10"/>
    <p:sldLayoutId id="2147483681" r:id="rId11"/>
    <p:sldLayoutId id="2147483680" r:id="rId12"/>
    <p:sldLayoutId id="2147483686" r:id="rId13"/>
    <p:sldLayoutId id="2147483687" r:id="rId14"/>
    <p:sldLayoutId id="214748368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230188" algn="l" defTabSz="457200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7575" indent="-230188" algn="l" defTabSz="457200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6175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76282"/>
            <a:ext cx="7772400" cy="683403"/>
          </a:xfrm>
        </p:spPr>
        <p:txBody>
          <a:bodyPr/>
          <a:lstStyle/>
          <a:p>
            <a:r>
              <a:rPr lang="en-US" sz="3600" dirty="0" err="1" smtClean="0"/>
              <a:t>Astea</a:t>
            </a:r>
            <a:r>
              <a:rPr lang="en-US" sz="3600" dirty="0" smtClean="0"/>
              <a:t> Mobile App Training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07386"/>
            <a:ext cx="6400800" cy="1752600"/>
          </a:xfrm>
        </p:spPr>
        <p:txBody>
          <a:bodyPr/>
          <a:lstStyle/>
          <a:p>
            <a:r>
              <a:rPr lang="en-US" dirty="0" smtClean="0"/>
              <a:t>Materials – Add a Non-Standard Part</a:t>
            </a: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3857625" y="6167187"/>
            <a:ext cx="1028700" cy="343151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Start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167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932688"/>
            <a:ext cx="31337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Using a Non-Standard Part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Once again, with the Non-Stocked tab  highlighted, type non- to begin the search.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Non-Standard Part to add it to the Service Order.</a:t>
            </a: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5759758" y="2468880"/>
            <a:ext cx="3042141" cy="41180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hlinkClick r:id="" action="ppaction://hlinkshowjump?jump=nextslide"/>
          </p:cNvPr>
          <p:cNvSpPr/>
          <p:nvPr/>
        </p:nvSpPr>
        <p:spPr>
          <a:xfrm>
            <a:off x="5759758" y="2468880"/>
            <a:ext cx="3042141" cy="41180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Custom 19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2" name="Action Button: Custom 21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932688"/>
            <a:ext cx="31146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Using a Non-Standard Part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Post the Non-Standard Part to the Service Order.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Post</a:t>
            </a:r>
          </a:p>
        </p:txBody>
      </p:sp>
      <p:sp>
        <p:nvSpPr>
          <p:cNvPr id="19" name="Rounded Rectangle 18">
            <a:hlinkClick r:id="" action="ppaction://hlinkshowjump?jump=nextslide"/>
          </p:cNvPr>
          <p:cNvSpPr/>
          <p:nvPr/>
        </p:nvSpPr>
        <p:spPr>
          <a:xfrm>
            <a:off x="7856434" y="3372740"/>
            <a:ext cx="777667" cy="364621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hlinkClick r:id="" action="ppaction://hlinkshowjump?jump=nextslide"/>
          </p:cNvPr>
          <p:cNvSpPr/>
          <p:nvPr/>
        </p:nvSpPr>
        <p:spPr>
          <a:xfrm>
            <a:off x="7856434" y="3372740"/>
            <a:ext cx="777667" cy="364621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Custom 13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2" y="932689"/>
            <a:ext cx="3082671" cy="547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Using a Non-Standard Part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Quantity:  </a:t>
            </a:r>
            <a:r>
              <a:rPr lang="en-US" sz="1600" dirty="0" smtClean="0">
                <a:solidFill>
                  <a:schemeClr val="tx1"/>
                </a:solidFill>
              </a:rPr>
              <a:t>Enter the cost of the part, rounded up to the nearest dollar.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Disposition:  </a:t>
            </a:r>
            <a:r>
              <a:rPr lang="en-US" sz="1600" dirty="0" smtClean="0">
                <a:solidFill>
                  <a:schemeClr val="tx1"/>
                </a:solidFill>
              </a:rPr>
              <a:t>Since you purchased and installed the part, leave the Disposition as Fulfilled.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Comments:  </a:t>
            </a:r>
            <a:r>
              <a:rPr lang="en-US" sz="1600" dirty="0" smtClean="0">
                <a:solidFill>
                  <a:schemeClr val="tx1"/>
                </a:solidFill>
              </a:rPr>
              <a:t>Enter the Non-Standard Part ID and description.  Be sure to include the exact cost as well.  This information is uploaded to SBN.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</a:t>
            </a:r>
            <a:r>
              <a:rPr lang="en-US" sz="1200" b="1" smtClean="0">
                <a:solidFill>
                  <a:schemeClr val="tx1"/>
                </a:solidFill>
              </a:rPr>
              <a:t>: Click on the </a:t>
            </a:r>
            <a:r>
              <a:rPr lang="en-US" sz="1200" b="1" dirty="0" smtClean="0">
                <a:solidFill>
                  <a:schemeClr val="tx1"/>
                </a:solidFill>
              </a:rPr>
              <a:t>Save icon in the footer</a:t>
            </a: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7445176" y="6025896"/>
            <a:ext cx="420624" cy="36576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hlinkClick r:id="" action="ppaction://hlinkshowjump?jump=nextslide"/>
          </p:cNvPr>
          <p:cNvSpPr/>
          <p:nvPr/>
        </p:nvSpPr>
        <p:spPr>
          <a:xfrm>
            <a:off x="7445176" y="6025896"/>
            <a:ext cx="420624" cy="36576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Custom 19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2" name="Action Button: Custom 21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Using a Non-Standard Part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The Non-Standard Part is saved to the Service Order and the Fulfilled status indicates the part was purchased and installed.</a:t>
            </a:r>
          </a:p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This concludes this module.   </a:t>
            </a:r>
          </a:p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Click on the Next button below</a:t>
            </a:r>
          </a:p>
        </p:txBody>
      </p:sp>
      <p:sp>
        <p:nvSpPr>
          <p:cNvPr id="13" name="Action Button: Custom 12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6" name="Action Button: Custom 15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4989924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Next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8" name="Action Button: Custom 17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9" name="Action Button: Custom 18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932688"/>
            <a:ext cx="3154680" cy="551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Custom 1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3599122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3" name="Action Button: Custom 2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936150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4" name="Action Button: Custom 3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4267636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9713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0752"/>
            <a:ext cx="9144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Icon Legend</a:t>
            </a:r>
            <a:br>
              <a:rPr lang="en-US" dirty="0" smtClean="0"/>
            </a:br>
            <a:endParaRPr lang="en-US" sz="600" dirty="0" smtClean="0"/>
          </a:p>
          <a:p>
            <a:pPr algn="ctr"/>
            <a:r>
              <a:rPr lang="en-US" sz="1600" dirty="0" smtClean="0"/>
              <a:t>Common icons used throughout the Astea application</a:t>
            </a:r>
            <a:endParaRPr lang="en-US" sz="1600" dirty="0"/>
          </a:p>
        </p:txBody>
      </p:sp>
      <p:sp>
        <p:nvSpPr>
          <p:cNvPr id="4" name="Action Button: Custom 3">
            <a:hlinkClick r:id="" action="ppaction://hlinkshowjump?jump=lastslideviewed" highlightClick="1"/>
          </p:cNvPr>
          <p:cNvSpPr>
            <a:spLocks noChangeAspect="1"/>
          </p:cNvSpPr>
          <p:nvPr/>
        </p:nvSpPr>
        <p:spPr>
          <a:xfrm>
            <a:off x="4128363" y="6087416"/>
            <a:ext cx="1005840" cy="407437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Return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1706" y="831576"/>
            <a:ext cx="5516602" cy="48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-2148" y="568945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Click on the Return button below to resume presentation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Using a Non-Standard Part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28408"/>
            <a:ext cx="3863788" cy="38436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600"/>
              </a:spcAft>
              <a:buNone/>
            </a:pPr>
            <a:r>
              <a:rPr lang="en-US" sz="2000" b="1" u="sng" dirty="0" smtClean="0">
                <a:solidFill>
                  <a:schemeClr val="tx1"/>
                </a:solidFill>
              </a:rPr>
              <a:t>Module Overview</a:t>
            </a:r>
          </a:p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There are times when you will need to purchase and install new or unusual parts that are not typically stocked.  In this module you will learn how to: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 Order a Non-Standard Part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  Log a Non-Standard Part purchased and installed onsite.</a:t>
            </a:r>
          </a:p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11" name="Picture 10" descr="Screenshot_2014-06-11-16-10-20.png"/>
          <p:cNvPicPr>
            <a:picLocks noChangeAspect="1"/>
          </p:cNvPicPr>
          <p:nvPr/>
        </p:nvPicPr>
        <p:blipFill>
          <a:blip r:embed="rId2"/>
          <a:srcRect l="3987" t="32418" r="67894" b="39347"/>
          <a:stretch>
            <a:fillRect/>
          </a:stretch>
        </p:blipFill>
        <p:spPr>
          <a:xfrm>
            <a:off x="5710517" y="928407"/>
            <a:ext cx="2976283" cy="53130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Click on the Next button below</a:t>
            </a:r>
          </a:p>
        </p:txBody>
      </p:sp>
      <p:sp>
        <p:nvSpPr>
          <p:cNvPr id="12" name="Action Button: Custom 11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>
            <a:spLocks/>
          </p:cNvSpPr>
          <p:nvPr/>
        </p:nvSpPr>
        <p:spPr>
          <a:xfrm>
            <a:off x="4989924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Next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4" name="Action Button: Custom 13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5" name="Action Button: Custom 14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024128"/>
            <a:ext cx="3026664" cy="53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Using a Non-Standard Part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Ordering a part that is not in the standard parts list begins like adding any part.  Start on the Materials tab of the Service Order.   </a:t>
            </a:r>
          </a:p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Materials tab on the far right</a:t>
            </a:r>
          </a:p>
        </p:txBody>
      </p:sp>
      <p:sp>
        <p:nvSpPr>
          <p:cNvPr id="15" name="Rounded Rectangle 1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8444888" y="1600200"/>
            <a:ext cx="319203" cy="29260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8444889" y="1600200"/>
            <a:ext cx="319203" cy="29260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8" name="Action Button: Custom 17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9" name="Action Button: Custom 18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715000" y="962144"/>
            <a:ext cx="3114675" cy="5495925"/>
            <a:chOff x="5715000" y="962144"/>
            <a:chExt cx="3114675" cy="54959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5000" y="962144"/>
              <a:ext cx="3114675" cy="549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5764428" y="2112992"/>
              <a:ext cx="3026664" cy="56841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Using a Non-Standard Part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Add a part to the Service Order.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Add Item Icon in the footer</a:t>
            </a:r>
          </a:p>
        </p:txBody>
      </p:sp>
      <p:sp>
        <p:nvSpPr>
          <p:cNvPr id="30" name="Rounded Rectangle 29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105650" y="6094804"/>
            <a:ext cx="314325" cy="29260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solidFill>
              <a:srgbClr val="0097C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hlinkClick r:id="" action="ppaction://hlinkshowjump?jump=nextslide"/>
          </p:cNvPr>
          <p:cNvSpPr>
            <a:spLocks noChangeAspect="1"/>
          </p:cNvSpPr>
          <p:nvPr/>
        </p:nvSpPr>
        <p:spPr>
          <a:xfrm>
            <a:off x="7105650" y="6094804"/>
            <a:ext cx="314325" cy="292608"/>
          </a:xfrm>
          <a:prstGeom prst="roundRect">
            <a:avLst>
              <a:gd name="adj" fmla="val 16667"/>
            </a:avLst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Custom 13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5" name="Action Button: Custom 14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6" name="Action Button: Custom 15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32688"/>
            <a:ext cx="3119861" cy="539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Using a Non-Standard Part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Parts lookup uses the Non-Stocked tab.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153563" y="1541656"/>
            <a:ext cx="1168566" cy="298790"/>
          </a:xfrm>
          <a:prstGeom prst="roundRect">
            <a:avLst/>
          </a:prstGeom>
          <a:noFill/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Non-Stocked tab</a:t>
            </a:r>
          </a:p>
        </p:txBody>
      </p:sp>
      <p:sp>
        <p:nvSpPr>
          <p:cNvPr id="20" name="Rounded Rectangle 19">
            <a:hlinkClick r:id="" action="ppaction://hlinkshowjump?jump=nextslide"/>
          </p:cNvPr>
          <p:cNvSpPr/>
          <p:nvPr/>
        </p:nvSpPr>
        <p:spPr>
          <a:xfrm>
            <a:off x="7151484" y="1542889"/>
            <a:ext cx="1168566" cy="29879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Custom 16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2" name="Action Button: Custom 21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932688"/>
            <a:ext cx="31337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</a:t>
            </a:r>
            <a:r>
              <a:rPr lang="en-US" sz="1200" b="1" dirty="0" err="1" smtClean="0">
                <a:solidFill>
                  <a:schemeClr val="tx1"/>
                </a:solidFill>
              </a:rPr>
              <a:t>the</a:t>
            </a:r>
            <a:r>
              <a:rPr lang="en-US" sz="1200" b="1" dirty="0" smtClean="0">
                <a:solidFill>
                  <a:schemeClr val="tx1"/>
                </a:solidFill>
              </a:rPr>
              <a:t> Non-Standard Part to select 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Using a Non-Standard Part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Start to type Non-Standard in the Search box.  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b="1" i="1" dirty="0" smtClean="0">
                <a:solidFill>
                  <a:schemeClr val="tx1"/>
                </a:solidFill>
              </a:rPr>
              <a:t>Tip:  </a:t>
            </a:r>
            <a:r>
              <a:rPr lang="en-US" sz="1600" i="1" dirty="0" smtClean="0">
                <a:solidFill>
                  <a:schemeClr val="tx1"/>
                </a:solidFill>
              </a:rPr>
              <a:t>Notice as you type, the parts list minimizes to included only terms that match the search criteria.</a:t>
            </a:r>
          </a:p>
        </p:txBody>
      </p:sp>
      <p:sp>
        <p:nvSpPr>
          <p:cNvPr id="21" name="Rounded Rectangle 20">
            <a:hlinkClick r:id="" action="ppaction://hlinkshowjump?jump=nextslide"/>
          </p:cNvPr>
          <p:cNvSpPr/>
          <p:nvPr/>
        </p:nvSpPr>
        <p:spPr>
          <a:xfrm>
            <a:off x="5760186" y="2468880"/>
            <a:ext cx="3024964" cy="412543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hlinkClick r:id="" action="ppaction://hlinkshowjump?jump=nextslide"/>
          </p:cNvPr>
          <p:cNvSpPr/>
          <p:nvPr/>
        </p:nvSpPr>
        <p:spPr>
          <a:xfrm>
            <a:off x="5760186" y="2468880"/>
            <a:ext cx="3024964" cy="412543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Custom 13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7" name="Action Button: Custom 16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932688"/>
            <a:ext cx="31146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Post button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Using a Non-Standard Part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Post the Non-Standard Part to the Service Order.</a:t>
            </a:r>
          </a:p>
        </p:txBody>
      </p:sp>
      <p:sp>
        <p:nvSpPr>
          <p:cNvPr id="15" name="Rounded Rectangle 14">
            <a:hlinkClick r:id="" action="ppaction://hlinkshowjump?jump=nextslide"/>
          </p:cNvPr>
          <p:cNvSpPr/>
          <p:nvPr/>
        </p:nvSpPr>
        <p:spPr>
          <a:xfrm>
            <a:off x="7860439" y="3389521"/>
            <a:ext cx="773815" cy="33954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>
            <a:hlinkClick r:id="" action="ppaction://hlinkshowjump?jump=nextslide"/>
          </p:cNvPr>
          <p:cNvSpPr/>
          <p:nvPr/>
        </p:nvSpPr>
        <p:spPr>
          <a:xfrm>
            <a:off x="7858360" y="3404089"/>
            <a:ext cx="773815" cy="33954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ction Button: Custom 20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2" name="Action Button: Custom 21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4" name="Action Button: Custom 23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932688"/>
            <a:ext cx="3124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Using a Non-Standard Part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Quantity:  </a:t>
            </a:r>
            <a:r>
              <a:rPr lang="en-US" sz="1600" dirty="0" smtClean="0">
                <a:solidFill>
                  <a:schemeClr val="tx1"/>
                </a:solidFill>
              </a:rPr>
              <a:t>Enter the number of Non-Standard Parts needed.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Disposition:  </a:t>
            </a:r>
            <a:r>
              <a:rPr lang="en-US" sz="1600" dirty="0" smtClean="0">
                <a:solidFill>
                  <a:schemeClr val="tx1"/>
                </a:solidFill>
              </a:rPr>
              <a:t>To order the part, Click on the selection arrow and change the Disposition from Fulfilled to Open.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chemeClr val="tx1"/>
                </a:solidFill>
              </a:rPr>
              <a:t>Comments:  </a:t>
            </a:r>
            <a:r>
              <a:rPr lang="en-US" sz="1600" dirty="0" smtClean="0">
                <a:solidFill>
                  <a:schemeClr val="tx1"/>
                </a:solidFill>
              </a:rPr>
              <a:t>Enter the Non-Standard Part description and include as much detail as possible.   This information is emailed to the branch to initiate the order. 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4360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Click on the Save Icon in the footer</a:t>
            </a:r>
          </a:p>
        </p:txBody>
      </p:sp>
      <p:sp>
        <p:nvSpPr>
          <p:cNvPr id="17" name="Rounded Rectangle 16">
            <a:hlinkClick r:id="" action="ppaction://hlinkshowjump?jump=nextslide"/>
          </p:cNvPr>
          <p:cNvSpPr/>
          <p:nvPr/>
        </p:nvSpPr>
        <p:spPr>
          <a:xfrm>
            <a:off x="7462799" y="6022597"/>
            <a:ext cx="420624" cy="36576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hlinkClick r:id="" action="ppaction://hlinkshowjump?jump=nextslide"/>
          </p:cNvPr>
          <p:cNvSpPr/>
          <p:nvPr/>
        </p:nvSpPr>
        <p:spPr>
          <a:xfrm>
            <a:off x="7460720" y="6037165"/>
            <a:ext cx="420624" cy="365760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16" name="Action Button: Custom 15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932688"/>
            <a:ext cx="3154680" cy="551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614"/>
            <a:ext cx="8229600" cy="527287"/>
          </a:xfrm>
        </p:spPr>
        <p:txBody>
          <a:bodyPr/>
          <a:lstStyle/>
          <a:p>
            <a:r>
              <a:rPr lang="en-US" dirty="0" smtClean="0"/>
              <a:t>Using a Non-Standard Part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9E1E164E-33F5-9B46-810F-75CC45996516}" type="slidenum">
              <a:rPr lang="en-US" smtClean="0"/>
              <a:pPr algn="r"/>
              <a:t>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776901"/>
            <a:ext cx="82296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995083"/>
            <a:ext cx="3863788" cy="40072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The Non-Standard Part has been added to the Service Order.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</a:rPr>
              <a:t>The next section of this training covers a Non-Standard Part you purchased and installed.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199" y="5508250"/>
            <a:ext cx="3863789" cy="6290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200" b="1" dirty="0" smtClean="0">
                <a:solidFill>
                  <a:schemeClr val="tx1"/>
                </a:solidFill>
              </a:rPr>
              <a:t>Action:  Click on the Add Item Icon in the footer</a:t>
            </a:r>
          </a:p>
        </p:txBody>
      </p:sp>
      <p:sp>
        <p:nvSpPr>
          <p:cNvPr id="18" name="Rounded Rectangle 17">
            <a:hlinkClick r:id="" action="ppaction://hlinkshowjump?jump=nextslide"/>
          </p:cNvPr>
          <p:cNvSpPr/>
          <p:nvPr/>
        </p:nvSpPr>
        <p:spPr>
          <a:xfrm>
            <a:off x="7113052" y="6119296"/>
            <a:ext cx="310896" cy="29260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hlinkClick r:id="" action="ppaction://hlinkshowjump?jump=nextslide"/>
          </p:cNvPr>
          <p:cNvSpPr/>
          <p:nvPr/>
        </p:nvSpPr>
        <p:spPr>
          <a:xfrm>
            <a:off x="7113052" y="6119296"/>
            <a:ext cx="310896" cy="292608"/>
          </a:xfrm>
          <a:prstGeom prst="roundRect">
            <a:avLst/>
          </a:prstGeom>
          <a:solidFill>
            <a:srgbClr val="FFFFFF">
              <a:alpha val="0"/>
            </a:srgbClr>
          </a:solidFill>
          <a:ln w="2540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/>
          <p:cNvSpPr/>
          <p:nvPr/>
        </p:nvSpPr>
        <p:spPr>
          <a:xfrm>
            <a:off x="7414608" y="2698143"/>
            <a:ext cx="1125257" cy="485775"/>
          </a:xfrm>
          <a:prstGeom prst="wedgeRoundRectCallout">
            <a:avLst>
              <a:gd name="adj1" fmla="val 4319"/>
              <a:gd name="adj2" fmla="val -108333"/>
              <a:gd name="adj3" fmla="val 16667"/>
            </a:avLst>
          </a:prstGeom>
          <a:gradFill>
            <a:gsLst>
              <a:gs pos="0">
                <a:schemeClr val="accent6">
                  <a:lumMod val="75000"/>
                  <a:alpha val="75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scene3d>
            <a:camera prst="obliqueBottomLeft"/>
            <a:lightRig rig="threePt" dir="t"/>
          </a:scene3d>
          <a:sp3d extrusionH="12700" contourW="6350">
            <a:bevelT h="635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tx1"/>
                </a:solidFill>
              </a:rPr>
              <a:t>Notice the Status shows the part is Needed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20" name="Action Button: Custom 19">
            <a:hlinkClick r:id="" action="ppaction://hlinkshowjump?jump=previousslide" highlightClick="1"/>
          </p:cNvPr>
          <p:cNvSpPr>
            <a:spLocks/>
          </p:cNvSpPr>
          <p:nvPr/>
        </p:nvSpPr>
        <p:spPr>
          <a:xfrm>
            <a:off x="2993809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Previous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1" name="Action Button: Custom 20">
            <a:hlinkClick r:id="" action="ppaction://hlinkshowjump?jump=endshow" highlightClick="1"/>
          </p:cNvPr>
          <p:cNvSpPr>
            <a:spLocks/>
          </p:cNvSpPr>
          <p:nvPr/>
        </p:nvSpPr>
        <p:spPr>
          <a:xfrm>
            <a:off x="4330837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End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2" name="Action Button: Custom 21">
            <a:hlinkClick r:id="" action="ppaction://hlinkshowjump?jump=firstslide" highlightClick="1"/>
          </p:cNvPr>
          <p:cNvSpPr>
            <a:spLocks/>
          </p:cNvSpPr>
          <p:nvPr/>
        </p:nvSpPr>
        <p:spPr>
          <a:xfrm>
            <a:off x="3662323" y="6275189"/>
            <a:ext cx="594360" cy="182880"/>
          </a:xfrm>
          <a:prstGeom prst="actionButtonBlank">
            <a:avLst/>
          </a:prstGeom>
          <a:solidFill>
            <a:srgbClr val="C0C0C0"/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 smtClean="0">
                <a:solidFill>
                  <a:schemeClr val="tx1"/>
                </a:solidFill>
              </a:rPr>
              <a:t>Home</a:t>
            </a:r>
            <a:endParaRPr lang="en-US" sz="750" dirty="0">
              <a:solidFill>
                <a:schemeClr val="tx1"/>
              </a:solidFill>
            </a:endParaRPr>
          </a:p>
        </p:txBody>
      </p:sp>
      <p:sp>
        <p:nvSpPr>
          <p:cNvPr id="23" name="Action Button: Custom 22">
            <a:hlinkClick r:id="" action="ppaction://hlinkshowjump?jump=lastslide" highlightClick="1"/>
          </p:cNvPr>
          <p:cNvSpPr>
            <a:spLocks noChangeAspect="1"/>
          </p:cNvSpPr>
          <p:nvPr/>
        </p:nvSpPr>
        <p:spPr>
          <a:xfrm>
            <a:off x="7506687" y="6545812"/>
            <a:ext cx="813362" cy="228600"/>
          </a:xfrm>
          <a:prstGeom prst="actionButtonBlank">
            <a:avLst/>
          </a:prstGeom>
          <a:solidFill>
            <a:srgbClr val="003CFF">
              <a:alpha val="65000"/>
            </a:srgbClr>
          </a:solidFill>
          <a:ln>
            <a:solidFill>
              <a:srgbClr val="C0C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Icon Legend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85335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SSS_template">
  <a:themeElements>
    <a:clrScheme name="Stanley">
      <a:dk1>
        <a:sysClr val="windowText" lastClr="000000"/>
      </a:dk1>
      <a:lt1>
        <a:sysClr val="window" lastClr="FFFFFF"/>
      </a:lt1>
      <a:dk2>
        <a:srgbClr val="FFDB0A"/>
      </a:dk2>
      <a:lt2>
        <a:srgbClr val="AAAAAA"/>
      </a:lt2>
      <a:accent1>
        <a:srgbClr val="FFDB0A"/>
      </a:accent1>
      <a:accent2>
        <a:srgbClr val="0098C3"/>
      </a:accent2>
      <a:accent3>
        <a:srgbClr val="000000"/>
      </a:accent3>
      <a:accent4>
        <a:srgbClr val="AAAAAA"/>
      </a:accent4>
      <a:accent5>
        <a:srgbClr val="DADADA"/>
      </a:accent5>
      <a:accent6>
        <a:srgbClr val="FFDB0A"/>
      </a:accent6>
      <a:hlink>
        <a:srgbClr val="0098C3"/>
      </a:hlink>
      <a:folHlink>
        <a:srgbClr val="61636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ley">
    <a:dk1>
      <a:sysClr val="windowText" lastClr="000000"/>
    </a:dk1>
    <a:lt1>
      <a:sysClr val="window" lastClr="FFFFFF"/>
    </a:lt1>
    <a:dk2>
      <a:srgbClr val="FFDB0A"/>
    </a:dk2>
    <a:lt2>
      <a:srgbClr val="AAAAAA"/>
    </a:lt2>
    <a:accent1>
      <a:srgbClr val="FFDB0A"/>
    </a:accent1>
    <a:accent2>
      <a:srgbClr val="0098C3"/>
    </a:accent2>
    <a:accent3>
      <a:srgbClr val="000000"/>
    </a:accent3>
    <a:accent4>
      <a:srgbClr val="AAAAAA"/>
    </a:accent4>
    <a:accent5>
      <a:srgbClr val="DADADA"/>
    </a:accent5>
    <a:accent6>
      <a:srgbClr val="FFDB0A"/>
    </a:accent6>
    <a:hlink>
      <a:srgbClr val="0098C3"/>
    </a:hlink>
    <a:folHlink>
      <a:srgbClr val="61636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97F7A72E187244BBC1446BC60734B6" ma:contentTypeVersion="0" ma:contentTypeDescription="Create a new document." ma:contentTypeScope="" ma:versionID="a49626021f8da9616b26f16fe4fabfb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A6AD3B-1B96-4460-9CE3-2279511C37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8420E19-8689-415D-890F-30B8E89C1C6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EEA8A10-A496-447A-888D-1CE2BD6E84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23860</TotalTime>
  <Words>589</Words>
  <Application>Microsoft Office PowerPoint</Application>
  <PresentationFormat>On-screen Show (4:3)</PresentationFormat>
  <Paragraphs>145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SSS_template</vt:lpstr>
      <vt:lpstr>Astea Mobile App Training</vt:lpstr>
      <vt:lpstr> Using a Non-Standard Part</vt:lpstr>
      <vt:lpstr>Using a Non-Standard Part</vt:lpstr>
      <vt:lpstr>Using a Non-Standard Part</vt:lpstr>
      <vt:lpstr>Using a Non-Standard Part</vt:lpstr>
      <vt:lpstr>Using a Non-Standard Part</vt:lpstr>
      <vt:lpstr>Using a Non-Standard Part</vt:lpstr>
      <vt:lpstr>Using a Non-Standard Part</vt:lpstr>
      <vt:lpstr>Using a Non-Standard Part</vt:lpstr>
      <vt:lpstr>Using a Non-Standard Part</vt:lpstr>
      <vt:lpstr>Using a Non-Standard Part</vt:lpstr>
      <vt:lpstr>Using a Non-Standard Part</vt:lpstr>
      <vt:lpstr>Using a Non-Standard Part</vt:lpstr>
      <vt:lpstr>Slide 14</vt:lpstr>
      <vt:lpstr>Slide 15</vt:lpstr>
    </vt:vector>
  </TitlesOfParts>
  <Company>Stanley Black &amp; Decker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Astea Training - Materials – Add a Non-Standard Part</dc:title>
  <dc:creator>kap0223</dc:creator>
  <cp:lastModifiedBy>exf1216</cp:lastModifiedBy>
  <cp:revision>116</cp:revision>
  <dcterms:created xsi:type="dcterms:W3CDTF">2013-06-25T20:05:35Z</dcterms:created>
  <dcterms:modified xsi:type="dcterms:W3CDTF">2016-02-11T18:37:07Z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0x0101008597F7A72E187244BBC1446BC60734B6</vt:lpwstr>
  </property>
</Properties>
</file>