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18"/>
  </p:handoutMasterIdLst>
  <p:sldIdLst>
    <p:sldId id="257" r:id="rId5"/>
    <p:sldId id="283" r:id="rId6"/>
    <p:sldId id="284" r:id="rId7"/>
    <p:sldId id="317" r:id="rId8"/>
    <p:sldId id="318" r:id="rId9"/>
    <p:sldId id="304" r:id="rId10"/>
    <p:sldId id="307" r:id="rId11"/>
    <p:sldId id="309" r:id="rId12"/>
    <p:sldId id="310" r:id="rId13"/>
    <p:sldId id="311" r:id="rId14"/>
    <p:sldId id="312" r:id="rId15"/>
    <p:sldId id="320" r:id="rId16"/>
    <p:sldId id="32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97C3"/>
    <a:srgbClr val="6699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54" autoAdjust="0"/>
  </p:normalViewPr>
  <p:slideViewPr>
    <p:cSldViewPr snapToGrid="0" snapToObjects="1">
      <p:cViewPr varScale="1">
        <p:scale>
          <a:sx n="77" d="100"/>
          <a:sy n="77" d="100"/>
        </p:scale>
        <p:origin x="-720" y="-84"/>
      </p:cViewPr>
      <p:guideLst>
        <p:guide orient="horz" pos="4254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8D587-28AC-4E9F-A679-930835B6E941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5B579-385E-4FCC-882E-4A6C54FCA7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9303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N_ppt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3752"/>
            <a:ext cx="7772400" cy="1225933"/>
          </a:xfrm>
        </p:spPr>
        <p:txBody>
          <a:bodyPr lIns="0" anchor="t" anchorCtr="0">
            <a:no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61176"/>
            <a:ext cx="6400800" cy="175260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0848" y="513669"/>
            <a:ext cx="2913797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68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N_divider_yel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2388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/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/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/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/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364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4_Wh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5416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/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/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/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/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94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3_Bk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5416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675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3_Bk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951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RGBbackgrou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568375"/>
            <a:ext cx="796925" cy="2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9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GBbackgrou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3" name="Picture 2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4586" y="2566222"/>
            <a:ext cx="4694830" cy="14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701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6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38"/>
            <a:ext cx="3662556" cy="4525963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5824" y="1481137"/>
            <a:ext cx="4448175" cy="40449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774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186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86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92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234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077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8638"/>
            <a:ext cx="8228361" cy="4525963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STN_security_r_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012" y="6489971"/>
            <a:ext cx="914262" cy="36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95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Black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1861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861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312" y="6536456"/>
            <a:ext cx="1088136" cy="2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72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Content a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38"/>
            <a:ext cx="3662556" cy="4525963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5824" y="1481137"/>
            <a:ext cx="4448175" cy="40449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312" y="6536456"/>
            <a:ext cx="1088136" cy="2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784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87018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638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0049" y="6536385"/>
            <a:ext cx="366750" cy="23919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>
              <a:defRPr lang="en-US" sz="1000" smtClean="0">
                <a:latin typeface="Arial"/>
                <a:cs typeface="Arial"/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8" name="Picture 7" descr="SSS_floating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6568375"/>
            <a:ext cx="796925" cy="2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829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2" r:id="rId3"/>
    <p:sldLayoutId id="2147483676" r:id="rId4"/>
    <p:sldLayoutId id="2147483678" r:id="rId5"/>
    <p:sldLayoutId id="2147483679" r:id="rId6"/>
    <p:sldLayoutId id="2147483684" r:id="rId7"/>
    <p:sldLayoutId id="2147483685" r:id="rId8"/>
    <p:sldLayoutId id="2147483683" r:id="rId9"/>
    <p:sldLayoutId id="2147483675" r:id="rId10"/>
    <p:sldLayoutId id="2147483681" r:id="rId11"/>
    <p:sldLayoutId id="2147483680" r:id="rId12"/>
    <p:sldLayoutId id="2147483686" r:id="rId13"/>
    <p:sldLayoutId id="2147483687" r:id="rId14"/>
    <p:sldLayoutId id="214748368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0188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30188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6282"/>
            <a:ext cx="7772400" cy="683403"/>
          </a:xfrm>
        </p:spPr>
        <p:txBody>
          <a:bodyPr/>
          <a:lstStyle/>
          <a:p>
            <a:r>
              <a:rPr lang="en-US" sz="3600" dirty="0" smtClean="0"/>
              <a:t>Astea Mobile App Training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07386"/>
            <a:ext cx="6400800" cy="1752600"/>
          </a:xfrm>
        </p:spPr>
        <p:txBody>
          <a:bodyPr/>
          <a:lstStyle/>
          <a:p>
            <a:r>
              <a:rPr lang="en-US" dirty="0" smtClean="0"/>
              <a:t>Customer Unavailable Module</a:t>
            </a:r>
            <a:br>
              <a:rPr lang="en-US" dirty="0" smtClean="0"/>
            </a:br>
            <a:r>
              <a:rPr lang="en-US" dirty="0" smtClean="0"/>
              <a:t>(Technician en route to customer site) 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3857625" y="6167187"/>
            <a:ext cx="1028700" cy="343151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Start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167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691353" y="995083"/>
            <a:ext cx="3031025" cy="5388488"/>
            <a:chOff x="5691353" y="995083"/>
            <a:chExt cx="3031025" cy="5388488"/>
          </a:xfrm>
        </p:grpSpPr>
        <p:pic>
          <p:nvPicPr>
            <p:cNvPr id="4098" name="Picture 2" descr="C:\Users\btb0318a\AppData\Local\Microsoft\Windows\Temporary Internet Files\Content.Outlook\QWW37ZRK\tempFileForShare (10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91353" y="995083"/>
              <a:ext cx="3031025" cy="5388488"/>
            </a:xfrm>
            <a:prstGeom prst="rect">
              <a:avLst/>
            </a:prstGeom>
            <a:noFill/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82948" y="1198688"/>
              <a:ext cx="2319452" cy="344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(En Route to Customer Site)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Save the Stop Work activity by clicking the down arrow box icon at the bottom of the screen.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</a:t>
            </a:r>
            <a:r>
              <a:rPr lang="en-US" sz="1200" b="1" smtClean="0">
                <a:solidFill>
                  <a:schemeClr val="tx1"/>
                </a:solidFill>
              </a:rPr>
              <a:t>: Click on the </a:t>
            </a:r>
            <a:r>
              <a:rPr lang="en-US" sz="1200" b="1" dirty="0" smtClean="0">
                <a:solidFill>
                  <a:schemeClr val="tx1"/>
                </a:solidFill>
              </a:rPr>
              <a:t>Save icon in the footer</a:t>
            </a:r>
          </a:p>
        </p:txBody>
      </p:sp>
      <p:sp>
        <p:nvSpPr>
          <p:cNvPr id="17" name="Rounded Rectangle 16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408933" y="5988358"/>
            <a:ext cx="387959" cy="38954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408933" y="5988358"/>
            <a:ext cx="387959" cy="38954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ction Button: Custom 15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4" name="Action Button: Custom 23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5" name="Action Button: Custom 24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tb0318a\AppData\Local\Microsoft\Windows\Temporary Internet Files\Content.Outlook\QWW37ZRK\tempFileForShare (2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662" y="995082"/>
            <a:ext cx="3057691" cy="538848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(En Route to Customer Site)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By clicking on the Stop Work butt, the clock stops tracking your on-site time (i.e., time which will be billed to the customer).  Note that after Stop Work is selected, the Status changes to "Fulfilled" and a timestamp is now listed in the "End" field in the activity details.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“Customer Unavailable” should be entered into Customer Signature and  normal close process should be followed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This concludes this module.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Click on the Next button below</a:t>
            </a:r>
          </a:p>
        </p:txBody>
      </p:sp>
      <p:sp>
        <p:nvSpPr>
          <p:cNvPr id="12" name="Action Button: Custom 11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989924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5" name="Action Button: Custom 14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6" name="Action Button: Custom 15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797767" y="2789463"/>
            <a:ext cx="814697" cy="304800"/>
          </a:xfrm>
          <a:prstGeom prst="wedgeRoundRectCallout">
            <a:avLst>
              <a:gd name="adj1" fmla="val -33624"/>
              <a:gd name="adj2" fmla="val -220834"/>
              <a:gd name="adj3" fmla="val 16667"/>
            </a:avLst>
          </a:prstGeom>
          <a:gradFill>
            <a:gsLst>
              <a:gs pos="0">
                <a:schemeClr val="accent6">
                  <a:lumMod val="75000"/>
                  <a:alpha val="7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bliqueBottomLeft"/>
            <a:lightRig rig="threePt" dir="t"/>
          </a:scene3d>
          <a:sp3d extrusionH="12700" contourW="6350">
            <a:bevelT h="63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Activity</a:t>
            </a:r>
            <a:br>
              <a:rPr lang="en-US" sz="800" b="1" dirty="0" smtClean="0">
                <a:solidFill>
                  <a:schemeClr val="tx1"/>
                </a:solidFill>
              </a:rPr>
            </a:br>
            <a:r>
              <a:rPr lang="en-US" sz="800" b="1" dirty="0" smtClean="0">
                <a:solidFill>
                  <a:schemeClr val="tx1"/>
                </a:solidFill>
              </a:rPr>
              <a:t>status</a:t>
            </a: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3599122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3" name="Action Button: Custom 2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936150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4267636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9713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0752"/>
            <a:ext cx="9144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Icon Legend</a:t>
            </a:r>
            <a:br>
              <a:rPr lang="en-US" dirty="0" smtClean="0"/>
            </a:br>
            <a:endParaRPr lang="en-US" sz="600" dirty="0" smtClean="0"/>
          </a:p>
          <a:p>
            <a:pPr algn="ctr"/>
            <a:r>
              <a:rPr lang="en-US" sz="1600" dirty="0" smtClean="0"/>
              <a:t>Common icons used throughout the Astea application</a:t>
            </a:r>
            <a:endParaRPr lang="en-US" sz="1600" dirty="0"/>
          </a:p>
        </p:txBody>
      </p:sp>
      <p:sp>
        <p:nvSpPr>
          <p:cNvPr id="4" name="Action Button: Custom 3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4128363" y="6087416"/>
            <a:ext cx="1005840" cy="407437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Return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1706" y="831576"/>
            <a:ext cx="5516602" cy="48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2148" y="568945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Click on the Return button below to resume presentation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Unavailable (En Route to Customer Site)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28407"/>
            <a:ext cx="3863788" cy="407390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schemeClr val="tx1"/>
                </a:solidFill>
              </a:rPr>
              <a:t>Module Overview</a:t>
            </a:r>
          </a:p>
          <a:p>
            <a:pPr>
              <a:spcAft>
                <a:spcPts val="600"/>
              </a:spcAft>
              <a:buNone/>
            </a:pPr>
            <a:r>
              <a:rPr lang="en-US" sz="1500" dirty="0" smtClean="0">
                <a:solidFill>
                  <a:schemeClr val="tx1"/>
                </a:solidFill>
              </a:rPr>
              <a:t>In this module you will learn the process of working a Service Ticket in Astea in the event that you are in route to the customer site and you are informed that the customer is unavailable.   </a:t>
            </a:r>
          </a:p>
          <a:p>
            <a:pPr>
              <a:spcAft>
                <a:spcPts val="600"/>
              </a:spcAft>
            </a:pPr>
            <a:r>
              <a:rPr lang="en-US" sz="1500" dirty="0" smtClean="0">
                <a:solidFill>
                  <a:schemeClr val="tx1"/>
                </a:solidFill>
              </a:rPr>
              <a:t>  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11" name="Picture 10" descr="Screenshot_2014-06-11-16-10-20.png"/>
          <p:cNvPicPr>
            <a:picLocks noChangeAspect="1"/>
          </p:cNvPicPr>
          <p:nvPr/>
        </p:nvPicPr>
        <p:blipFill>
          <a:blip r:embed="rId2"/>
          <a:srcRect l="3987" t="32418" r="67894" b="39347"/>
          <a:stretch>
            <a:fillRect/>
          </a:stretch>
        </p:blipFill>
        <p:spPr>
          <a:xfrm>
            <a:off x="5710517" y="928407"/>
            <a:ext cx="2976283" cy="5313032"/>
          </a:xfrm>
          <a:prstGeom prst="rect">
            <a:avLst/>
          </a:prstGeom>
        </p:spPr>
      </p:pic>
      <p:sp>
        <p:nvSpPr>
          <p:cNvPr id="12" name="Action Button: Custom 11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989924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4" name="Action Button: Custom 13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5" name="Action Button: Custom 14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Click on the Next button below</a:t>
            </a: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685814" y="1005112"/>
            <a:ext cx="3025382" cy="5378457"/>
            <a:chOff x="5685814" y="1005112"/>
            <a:chExt cx="3025382" cy="5378457"/>
          </a:xfrm>
        </p:grpSpPr>
        <p:pic>
          <p:nvPicPr>
            <p:cNvPr id="1027" name="Picture 3" descr="C:\Users\btb0318a\AppData\Local\Microsoft\Windows\Temporary Internet Files\Content.Outlook\QWW37ZRK\tempFileForShare (16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85814" y="1005112"/>
              <a:ext cx="3025382" cy="5378457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5685814" y="2112988"/>
              <a:ext cx="3000985" cy="61783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(En Route to Customer Site)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In this scenario, you are en route to the client and have been informed that the customer is not available.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As you have started work and travel to the site, the next step is to complete the ticket using the correct stop code.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In a safe location, go into Astea and complete the Service Ticket.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Note: Branch management will determine actual charge to customer. 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Select the Materials tab</a:t>
            </a:r>
          </a:p>
        </p:txBody>
      </p:sp>
      <p:sp>
        <p:nvSpPr>
          <p:cNvPr id="18" name="Slide Number Placeholder 9"/>
          <p:cNvSpPr txBox="1">
            <a:spLocks/>
          </p:cNvSpPr>
          <p:nvPr/>
        </p:nvSpPr>
        <p:spPr>
          <a:xfrm>
            <a:off x="8320049" y="6536385"/>
            <a:ext cx="366750" cy="239194"/>
          </a:xfrm>
          <a:prstGeom prst="rect">
            <a:avLst/>
          </a:prstGeom>
        </p:spPr>
        <p:txBody>
          <a:bodyPr vert="horz" lIns="0" tIns="45720" rIns="0" bIns="0" rtlCol="0" anchor="b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E164E-33F5-9B46-810F-75CC459965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ounded Rectangle 18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080220" y="1553841"/>
            <a:ext cx="899999" cy="290946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080220" y="1553841"/>
            <a:ext cx="899999" cy="290946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ction Button: Custom 2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6" name="Action Button: Custom 25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7" name="Action Button: Custom 26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8" name="Action Button: Custom 27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(En Route to Customer Site)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Select the Completion tab and complete the codes, checklist, etc., noting that the customer was unavailable.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Note: This process is the same as other tickets.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Select Completion tab</a:t>
            </a:r>
          </a:p>
        </p:txBody>
      </p:sp>
      <p:sp>
        <p:nvSpPr>
          <p:cNvPr id="18" name="Slide Number Placeholder 9"/>
          <p:cNvSpPr txBox="1">
            <a:spLocks/>
          </p:cNvSpPr>
          <p:nvPr/>
        </p:nvSpPr>
        <p:spPr>
          <a:xfrm>
            <a:off x="8320049" y="6536385"/>
            <a:ext cx="366750" cy="239194"/>
          </a:xfrm>
          <a:prstGeom prst="rect">
            <a:avLst/>
          </a:prstGeom>
        </p:spPr>
        <p:txBody>
          <a:bodyPr vert="horz" lIns="0" tIns="45720" rIns="0" bIns="0" rtlCol="0" anchor="b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E164E-33F5-9B46-810F-75CC459965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122" name="Picture 2" descr="C:\Users\btb0318a\AppData\Local\Microsoft\Windows\Temporary Internet Files\Content.Outlook\QWW37ZRK\tempFileForShare 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663" y="1005112"/>
            <a:ext cx="3042626" cy="5378457"/>
          </a:xfrm>
          <a:prstGeom prst="rect">
            <a:avLst/>
          </a:prstGeom>
          <a:noFill/>
        </p:spPr>
      </p:pic>
      <p:sp>
        <p:nvSpPr>
          <p:cNvPr id="20" name="Rounded Rectangle 19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666264" y="1553841"/>
            <a:ext cx="1046019" cy="290946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666264" y="1553841"/>
            <a:ext cx="1046019" cy="290946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6" name="Action Button: Custom 15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tb0318a\AppData\Local\Microsoft\Windows\Temporary Internet Files\Content.Outlook\QWW37ZRK\tempFileForShare (2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663" y="1005112"/>
            <a:ext cx="3038475" cy="53784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(En Route to Customer Site)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After completing completion entries, including Completion Checklist, proceed to the Activities tab to Stop Work and resolve the service order.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Select Activities tab</a:t>
            </a:r>
          </a:p>
        </p:txBody>
      </p:sp>
      <p:sp>
        <p:nvSpPr>
          <p:cNvPr id="18" name="Slide Number Placeholder 9"/>
          <p:cNvSpPr txBox="1">
            <a:spLocks/>
          </p:cNvSpPr>
          <p:nvPr/>
        </p:nvSpPr>
        <p:spPr>
          <a:xfrm>
            <a:off x="8320049" y="6536385"/>
            <a:ext cx="366750" cy="239194"/>
          </a:xfrm>
          <a:prstGeom prst="rect">
            <a:avLst/>
          </a:prstGeom>
        </p:spPr>
        <p:txBody>
          <a:bodyPr vert="horz" lIns="0" tIns="45720" rIns="0" bIns="0" rtlCol="0" anchor="b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E164E-33F5-9B46-810F-75CC459965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ounded Rectangle 16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6362701" y="1553841"/>
            <a:ext cx="914400" cy="290946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6362701" y="1553841"/>
            <a:ext cx="914400" cy="290946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6" name="Action Button: Custom 15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4" name="Action Button: Custom 23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btb0318a\AppData\Local\Microsoft\Windows\Temporary Internet Files\Content.Outlook\QWW37ZRK\tempFileForShare (2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663" y="1005112"/>
            <a:ext cx="3038475" cy="53784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(En Route to Customer Site)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Select the Activity by clicking on the date.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By clicking on the date, the activity details will expand on the screen.  Since this Service Order was recently opened on the device, note that the Status is "Open".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Click on the Date</a:t>
            </a:r>
          </a:p>
        </p:txBody>
      </p:sp>
      <p:sp>
        <p:nvSpPr>
          <p:cNvPr id="15" name="Rounded Rectangle 1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5723572" y="2013697"/>
            <a:ext cx="1082189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5723572" y="2032747"/>
            <a:ext cx="1082189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ction Button: Custom 15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tb0318a\AppData\Local\Microsoft\Windows\Temporary Internet Files\Content.Outlook\QWW37ZRK\tempFileForShare (2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1188" y="1009648"/>
            <a:ext cx="3022830" cy="53739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(En Route to Customer Site)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After all labor has been completed for this Service Order, Click on the Stop Work button.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Click on the Stop Work button</a:t>
            </a:r>
          </a:p>
        </p:txBody>
      </p:sp>
      <p:sp>
        <p:nvSpPr>
          <p:cNvPr id="16" name="Action Button: Custom 15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7517987" y="3351277"/>
            <a:ext cx="773815" cy="324972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>
            <a:hlinkClick r:id="" action="ppaction://hlinkshowjump?jump=nextslide"/>
          </p:cNvPr>
          <p:cNvSpPr/>
          <p:nvPr/>
        </p:nvSpPr>
        <p:spPr>
          <a:xfrm>
            <a:off x="7515908" y="3365845"/>
            <a:ext cx="773815" cy="324972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687187" y="1004608"/>
            <a:ext cx="3025666" cy="5378962"/>
            <a:chOff x="5687187" y="1004608"/>
            <a:chExt cx="3025666" cy="5378962"/>
          </a:xfrm>
        </p:grpSpPr>
        <p:pic>
          <p:nvPicPr>
            <p:cNvPr id="2050" name="Picture 2" descr="C:\Users\btb0318a\AppData\Local\Microsoft\Windows\Temporary Internet Files\Content.Outlook\QWW37ZRK\tempFileForShare (6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87187" y="1004608"/>
              <a:ext cx="3025666" cy="5378962"/>
            </a:xfrm>
            <a:prstGeom prst="rect">
              <a:avLst/>
            </a:prstGeom>
            <a:noFill/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82948" y="1204952"/>
              <a:ext cx="2319452" cy="344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(En Route to Customer Site)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Because the work could not be performed due to customer unavailability, the Stop Code will need to updated accordingly.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Select the Stop code field</a:t>
            </a:r>
          </a:p>
        </p:txBody>
      </p:sp>
      <p:sp>
        <p:nvSpPr>
          <p:cNvPr id="15" name="Rounded Rectangle 1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6619875" y="1715806"/>
            <a:ext cx="809625" cy="27355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6619875" y="1715806"/>
            <a:ext cx="809625" cy="27355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ction Button: Custom 15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tb0318a\AppData\Local\Microsoft\Windows\Temporary Internet Files\Content.Outlook\QWW37ZRK\tempFileForShare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5521" y="995083"/>
            <a:ext cx="3031024" cy="53884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(En Route to Customer Site)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Because the work could not be performed due to customer unavailability, the Stop Code will need to updated accordingly.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Select “CUST NOT AVAIL” and Click on the</a:t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en-US" sz="1200" b="1" dirty="0" smtClean="0">
                <a:solidFill>
                  <a:schemeClr val="tx1"/>
                </a:solidFill>
              </a:rPr>
              <a:t>              Done button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2948" y="1204952"/>
            <a:ext cx="2319452" cy="34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ction Button: Custom 15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hlinkClick r:id="" action="ppaction://hlinkshowjump?jump=nextslide"/>
          </p:cNvPr>
          <p:cNvSpPr/>
          <p:nvPr/>
        </p:nvSpPr>
        <p:spPr>
          <a:xfrm>
            <a:off x="8193364" y="4589828"/>
            <a:ext cx="481623" cy="311219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>
            <a:hlinkClick r:id="" action="ppaction://hlinkshowjump?jump=nextslide"/>
          </p:cNvPr>
          <p:cNvSpPr/>
          <p:nvPr/>
        </p:nvSpPr>
        <p:spPr>
          <a:xfrm>
            <a:off x="8191285" y="4604396"/>
            <a:ext cx="481623" cy="311219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SSS_template">
  <a:themeElements>
    <a:clrScheme name="Stanley">
      <a:dk1>
        <a:sysClr val="windowText" lastClr="000000"/>
      </a:dk1>
      <a:lt1>
        <a:sysClr val="window" lastClr="FFFFFF"/>
      </a:lt1>
      <a:dk2>
        <a:srgbClr val="FFDB0A"/>
      </a:dk2>
      <a:lt2>
        <a:srgbClr val="AAAAAA"/>
      </a:lt2>
      <a:accent1>
        <a:srgbClr val="FFDB0A"/>
      </a:accent1>
      <a:accent2>
        <a:srgbClr val="0098C3"/>
      </a:accent2>
      <a:accent3>
        <a:srgbClr val="000000"/>
      </a:accent3>
      <a:accent4>
        <a:srgbClr val="AAAAAA"/>
      </a:accent4>
      <a:accent5>
        <a:srgbClr val="DADADA"/>
      </a:accent5>
      <a:accent6>
        <a:srgbClr val="FFDB0A"/>
      </a:accent6>
      <a:hlink>
        <a:srgbClr val="0098C3"/>
      </a:hlink>
      <a:folHlink>
        <a:srgbClr val="6163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7F7A72E187244BBC1446BC60734B6" ma:contentTypeVersion="0" ma:contentTypeDescription="Create a new document." ma:contentTypeScope="" ma:versionID="a49626021f8da9616b26f16fe4fabfb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AA11AC-D0EF-4B2F-9ACE-05C37A9BB5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8420E19-8689-415D-890F-30B8E89C1C6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EEA8A10-A496-447A-888D-1CE2BD6E84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24092</TotalTime>
  <Words>609</Words>
  <Application>Microsoft Office PowerPoint</Application>
  <PresentationFormat>On-screen Show (4:3)</PresentationFormat>
  <Paragraphs>120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SSS_template</vt:lpstr>
      <vt:lpstr>Astea Mobile App Training</vt:lpstr>
      <vt:lpstr>Customer Unavailable (En Route to Customer Site)</vt:lpstr>
      <vt:lpstr>Customer Unavailable (En Route to Customer Site)</vt:lpstr>
      <vt:lpstr>Customer Unavailable (En Route to Customer Site)</vt:lpstr>
      <vt:lpstr>Customer Unavailable (En Route to Customer Site)</vt:lpstr>
      <vt:lpstr>Customer Unavailable (En Route to Customer Site)</vt:lpstr>
      <vt:lpstr>Customer Unavailable (En Route to Customer Site)</vt:lpstr>
      <vt:lpstr>Customer Unavailable (En Route to Customer Site)</vt:lpstr>
      <vt:lpstr>Customer Unavailable (En Route to Customer Site)</vt:lpstr>
      <vt:lpstr>Customer Unavailable (En Route to Customer Site)</vt:lpstr>
      <vt:lpstr>Customer Unavailable (En Route to Customer Site)</vt:lpstr>
      <vt:lpstr>Slide 12</vt:lpstr>
      <vt:lpstr>Slide 13</vt:lpstr>
    </vt:vector>
  </TitlesOfParts>
  <Company>Stanley Black &amp; Decker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Astea Training - Customer Unavailable Tech En Route</dc:title>
  <dc:creator>kap0223</dc:creator>
  <cp:lastModifiedBy>exf1216</cp:lastModifiedBy>
  <cp:revision>80</cp:revision>
  <dcterms:created xsi:type="dcterms:W3CDTF">2013-06-25T20:05:35Z</dcterms:created>
  <dcterms:modified xsi:type="dcterms:W3CDTF">2016-02-11T18:23:11Z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0x0101008597F7A72E187244BBC1446BC60734B6</vt:lpwstr>
  </property>
</Properties>
</file>