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18"/>
  </p:handoutMasterIdLst>
  <p:sldIdLst>
    <p:sldId id="257" r:id="rId5"/>
    <p:sldId id="283" r:id="rId6"/>
    <p:sldId id="284" r:id="rId7"/>
    <p:sldId id="304" r:id="rId8"/>
    <p:sldId id="305" r:id="rId9"/>
    <p:sldId id="306" r:id="rId10"/>
    <p:sldId id="307" r:id="rId11"/>
    <p:sldId id="309" r:id="rId12"/>
    <p:sldId id="310" r:id="rId13"/>
    <p:sldId id="311" r:id="rId14"/>
    <p:sldId id="312" r:id="rId15"/>
    <p:sldId id="314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77" d="100"/>
          <a:sy n="77" d="100"/>
        </p:scale>
        <p:origin x="-720" y="-84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smtClean="0"/>
              <a:t>Astea </a:t>
            </a:r>
            <a:r>
              <a:rPr lang="en-US" sz="3600" smtClean="0"/>
              <a:t>Mobile </a:t>
            </a:r>
            <a:r>
              <a:rPr lang="en-US" sz="3600" smtClean="0"/>
              <a:t>App </a:t>
            </a:r>
            <a:r>
              <a:rPr lang="en-US" sz="3600" dirty="0" smtClean="0"/>
              <a:t>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Customer Unavailable Module</a:t>
            </a:r>
            <a:br>
              <a:rPr lang="en-US" dirty="0" smtClean="0"/>
            </a:br>
            <a:r>
              <a:rPr lang="en-US" dirty="0" smtClean="0"/>
              <a:t>(Technician contacts customer before </a:t>
            </a:r>
            <a:r>
              <a:rPr lang="en-US" smtClean="0"/>
              <a:t>beginning travel)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tb0318a\AppData\Local\Microsoft\Windows\Temporary Internet Files\Content.Outlook\QWW37ZRK\tempFileForShare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353" y="995083"/>
            <a:ext cx="3031025" cy="53884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Save the Stop Work activity by clicking the down arrow box icon at the bottom of the screen.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</a:t>
            </a:r>
            <a:r>
              <a:rPr lang="en-US" sz="1200" b="1" smtClean="0">
                <a:solidFill>
                  <a:schemeClr val="tx1"/>
                </a:solidFill>
              </a:rPr>
              <a:t>: Click on the </a:t>
            </a:r>
            <a:r>
              <a:rPr lang="en-US" sz="1200" b="1" dirty="0" smtClean="0">
                <a:solidFill>
                  <a:schemeClr val="tx1"/>
                </a:solidFill>
              </a:rPr>
              <a:t>Save icon in the footer</a:t>
            </a:r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8933" y="5988358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8933" y="5988358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tb0318a\AppData\Local\Microsoft\Windows\Temporary Internet Files\Content.Outlook\QWW37ZRK\tempFileForShare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878" y="995082"/>
            <a:ext cx="3031025" cy="53884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By clicking on the Stop Work button , the clock stops tracking your on-site time (i.e., time which will be billed to the customer).  Note that after Stop Work is selected, the Status changes to "Fulfilled" and a timestamp is now listed in the "End" field in the activity details.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“Customer Unavailable” should be entered into Customer Signature and  normal close process should be followed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797767" y="2789463"/>
            <a:ext cx="814697" cy="304800"/>
          </a:xfrm>
          <a:prstGeom prst="wedgeRoundRectCallout">
            <a:avLst>
              <a:gd name="adj1" fmla="val -33624"/>
              <a:gd name="adj2" fmla="val -220834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Activity</a:t>
            </a:r>
            <a:br>
              <a:rPr lang="en-US" sz="800" b="1" dirty="0" smtClean="0">
                <a:solidFill>
                  <a:schemeClr val="tx1"/>
                </a:solidFill>
              </a:rPr>
            </a:br>
            <a:r>
              <a:rPr lang="en-US" sz="800" b="1" dirty="0" smtClean="0">
                <a:solidFill>
                  <a:schemeClr val="tx1"/>
                </a:solidFill>
              </a:rPr>
              <a:t>status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7" name="Action Button: Custom 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7"/>
            <a:ext cx="3863788" cy="40739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In this module you will learn how to complete a service request in the </a:t>
            </a:r>
            <a:r>
              <a:rPr lang="en-US" sz="1500" dirty="0" err="1" smtClean="0">
                <a:solidFill>
                  <a:schemeClr val="tx1"/>
                </a:solidFill>
              </a:rPr>
              <a:t>Astea</a:t>
            </a:r>
            <a:r>
              <a:rPr lang="en-US" sz="1500" dirty="0" smtClean="0">
                <a:solidFill>
                  <a:schemeClr val="tx1"/>
                </a:solidFill>
              </a:rPr>
              <a:t> Mobile App in the event that you have called ahead before traveling to customer site and customer is unavailable.   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btb0318a\AppData\Local\Microsoft\Windows\Temporary Internet Files\Content.Outlook\QWW37ZRK\tempFileForShar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947" y="995082"/>
            <a:ext cx="3026431" cy="53803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In this scenario, you contacted (or attempted to contact) the customer to confirm the appointment before starting travel; however, the customer is not available.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When a customer is unavailable you will need to clear the service request from your device using the following steps.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begin to close ticket and note that the customer is unavailable, navigate to the Activities tab.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Activities tab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5708" y="1537447"/>
            <a:ext cx="868678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5708" y="1537447"/>
            <a:ext cx="868678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btb0318a\AppData\Local\Microsoft\Windows\Temporary Internet Files\Content.Outlook\QWW37ZRK\tempFileForShar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947" y="995082"/>
            <a:ext cx="3026431" cy="53803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To clear the service request from your device you must fulfill the ‘Open’ Labor activity.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Activity’s ETA, Name or Status. 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23572" y="2013697"/>
            <a:ext cx="2596477" cy="4099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23572" y="2013697"/>
            <a:ext cx="2596477" cy="4099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btb0318a\AppData\Local\Microsoft\Windows\Temporary Internet Files\Content.Outlook\QWW37ZRK\tempFileForShar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195" y="1003247"/>
            <a:ext cx="3026431" cy="53803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Start Travel and Start Work within the Astea Mobile App.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In immediate succession, click on the Start Travel button, then Start Work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751594" y="3323770"/>
            <a:ext cx="772512" cy="35451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751594" y="3323770"/>
            <a:ext cx="772512" cy="35451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btb0318a\AppData\Local\Microsoft\Windows\Temporary Internet Files\Content.Outlook\QWW37ZRK\tempFileForShar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195" y="1003247"/>
            <a:ext cx="3026431" cy="53803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Start Travel and Start Work within the Astea Mobile App.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In immediate succession, click on the Start Travel button then Start Work</a:t>
            </a:r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02682" y="3323770"/>
            <a:ext cx="772512" cy="35451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02682" y="3323770"/>
            <a:ext cx="772512" cy="35451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tb0318a\AppData\Local\Microsoft\Windows\Temporary Internet Files\Content.Outlook\QWW37ZRK\tempFileForShar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020" y="1009649"/>
            <a:ext cx="3022830" cy="5373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Immediately Stop Work within the Astea Mobile App.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Stop Work button</a:t>
            </a:r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02682" y="3323770"/>
            <a:ext cx="772512" cy="35451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02682" y="3323770"/>
            <a:ext cx="772512" cy="35451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tb0318a\AppData\Local\Microsoft\Windows\Temporary Internet Files\Content.Outlook\QWW37ZRK\tempFileForShar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187" y="1004608"/>
            <a:ext cx="3025666" cy="5378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Because the work could not be performed due to customer unavailability, the Stop Code will need to updated accordingly.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the Stop code field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619875" y="1715806"/>
            <a:ext cx="809625" cy="27355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619875" y="1715806"/>
            <a:ext cx="809625" cy="27355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tb0318a\AppData\Local\Microsoft\Windows\Temporary Internet Files\Content.Outlook\QWW37ZRK\tempFileForShar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521" y="995083"/>
            <a:ext cx="3031024" cy="53884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(Call Before Starting Travel)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Because the work could not be performed due to customer unavailability, the Stop Code will need to updated accordingly.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“CUST NOT AVAIL” and Click on the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         Done button</a:t>
            </a:r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192311" y="4598200"/>
            <a:ext cx="475539" cy="301307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192311" y="4598200"/>
            <a:ext cx="475539" cy="301307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7F7A72E187244BBC1446BC60734B6" ma:contentTypeVersion="0" ma:contentTypeDescription="Create a new document." ma:contentTypeScope="" ma:versionID="a49626021f8da9616b26f16fe4fabf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20E19-8689-415D-890F-30B8E89C1C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3EF07C-A24E-4436-815B-0F48E49DE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25658</TotalTime>
  <Words>565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SSS_template</vt:lpstr>
      <vt:lpstr>Astea Mobile App Training</vt:lpstr>
      <vt:lpstr>Customer Unavailable (Call Before Starting Travel)</vt:lpstr>
      <vt:lpstr>Customer Unavailable (Call Before Starting Travel)</vt:lpstr>
      <vt:lpstr>Customer Unavailable (Call Before Starting Travel)</vt:lpstr>
      <vt:lpstr>Customer Unavailable (Call Before Starting Travel)</vt:lpstr>
      <vt:lpstr>Customer Unavailable (Call Before Starting Travel)</vt:lpstr>
      <vt:lpstr>Customer Unavailable (Call Before Starting Travel)</vt:lpstr>
      <vt:lpstr>Customer Unavailable (Call Before Starting Travel)</vt:lpstr>
      <vt:lpstr>Customer Unavailable (Call Before Starting Travel)</vt:lpstr>
      <vt:lpstr>Customer Unavailable (Call Before Starting Travel)</vt:lpstr>
      <vt:lpstr>Customer Unavailable (Call Before Starting Travel)</vt:lpstr>
      <vt:lpstr>Slide 12</vt:lpstr>
      <vt:lpstr>Slide 13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Astea Training - Customer Unavailable Tech Calls Before Travel</dc:title>
  <dc:creator>kap0223</dc:creator>
  <cp:lastModifiedBy>exf1216</cp:lastModifiedBy>
  <cp:revision>63</cp:revision>
  <dcterms:created xsi:type="dcterms:W3CDTF">2013-06-25T20:05:35Z</dcterms:created>
  <dcterms:modified xsi:type="dcterms:W3CDTF">2016-02-08T16:08:22Z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0x0101008597F7A72E187244BBC1446BC60734B6</vt:lpwstr>
  </property>
</Properties>
</file>