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18"/>
  </p:handoutMasterIdLst>
  <p:sldIdLst>
    <p:sldId id="257" r:id="rId5"/>
    <p:sldId id="283" r:id="rId6"/>
    <p:sldId id="284" r:id="rId7"/>
    <p:sldId id="317" r:id="rId8"/>
    <p:sldId id="318" r:id="rId9"/>
    <p:sldId id="304" r:id="rId10"/>
    <p:sldId id="307" r:id="rId11"/>
    <p:sldId id="309" r:id="rId12"/>
    <p:sldId id="310" r:id="rId13"/>
    <p:sldId id="311" r:id="rId14"/>
    <p:sldId id="312" r:id="rId15"/>
    <p:sldId id="320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77" d="100"/>
          <a:sy n="77" d="100"/>
        </p:scale>
        <p:origin x="-720" y="-84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smtClean="0"/>
              <a:t>Astea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Customer Unavailable Module</a:t>
            </a:r>
            <a:br>
              <a:rPr lang="en-US" dirty="0" smtClean="0"/>
            </a:br>
            <a:r>
              <a:rPr lang="en-US" dirty="0" smtClean="0"/>
              <a:t>(Technician arrives onsite)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691353" y="995083"/>
            <a:ext cx="3031025" cy="5388488"/>
            <a:chOff x="5691353" y="995083"/>
            <a:chExt cx="3031025" cy="5388488"/>
          </a:xfrm>
        </p:grpSpPr>
        <p:pic>
          <p:nvPicPr>
            <p:cNvPr id="4098" name="Picture 2" descr="C:\Users\btb0318a\AppData\Local\Microsoft\Windows\Temporary Internet Files\Content.Outlook\QWW37ZRK\tempFileForShare (10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91353" y="995083"/>
              <a:ext cx="3031025" cy="5388488"/>
            </a:xfrm>
            <a:prstGeom prst="rect">
              <a:avLst/>
            </a:prstGeom>
            <a:noFill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2948" y="1198688"/>
              <a:ext cx="2319452" cy="34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Save the Stop Work activity by clicking the down arrow box icon at the bottom of the screen.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</a:t>
            </a:r>
            <a:r>
              <a:rPr lang="en-US" sz="1200" b="1" smtClean="0">
                <a:solidFill>
                  <a:schemeClr val="tx1"/>
                </a:solidFill>
              </a:rPr>
              <a:t>: Click on the </a:t>
            </a:r>
            <a:r>
              <a:rPr lang="en-US" sz="1200" b="1" dirty="0" smtClean="0">
                <a:solidFill>
                  <a:schemeClr val="tx1"/>
                </a:solidFill>
              </a:rPr>
              <a:t>Save icon in the footer</a:t>
            </a:r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8933" y="5988358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8933" y="5988358"/>
            <a:ext cx="387959" cy="38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tb0318a\AppData\Local\Microsoft\Windows\Temporary Internet Files\Content.Outlook\QWW37ZRK\tempFileForShare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2" y="995082"/>
            <a:ext cx="3057691" cy="53884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By clicking on Stop Work, the clock stops tracking your on-site time (i.e., time which will be billed to the customer).  Note that after Stop Work is selected, the Status changes to "Fulfilled" and a timestamp is now listed in the "End" field in the activity details.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“Customer Unavailable” should be entered into Customer Signature and  normal close process should be followed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</a:t>
            </a: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797767" y="2789463"/>
            <a:ext cx="814697" cy="304800"/>
          </a:xfrm>
          <a:prstGeom prst="wedgeRoundRectCallout">
            <a:avLst>
              <a:gd name="adj1" fmla="val -33624"/>
              <a:gd name="adj2" fmla="val -220834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Activity</a:t>
            </a:r>
            <a:br>
              <a:rPr lang="en-US" sz="800" b="1" dirty="0" smtClean="0">
                <a:solidFill>
                  <a:schemeClr val="tx1"/>
                </a:solidFill>
              </a:rPr>
            </a:br>
            <a:r>
              <a:rPr lang="en-US" sz="800" b="1" dirty="0" smtClean="0">
                <a:solidFill>
                  <a:schemeClr val="tx1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7" name="Action Button: Custom 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7049" y="928408"/>
            <a:ext cx="3863788" cy="40739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In this module you will learn the process of working a Service Ticket in Astea in the event that you arrive at the customer site to find that the customer is unavailable.   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solidFill>
                  <a:schemeClr val="tx1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9" name="Action Button: Custom 8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685814" y="1005112"/>
            <a:ext cx="3025382" cy="5378457"/>
            <a:chOff x="5685814" y="1005112"/>
            <a:chExt cx="3025382" cy="5378457"/>
          </a:xfrm>
        </p:grpSpPr>
        <p:pic>
          <p:nvPicPr>
            <p:cNvPr id="1027" name="Picture 3" descr="C:\Users\btb0318a\AppData\Local\Microsoft\Windows\Temporary Internet Files\Content.Outlook\QWW37ZRK\tempFileForShare (16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85814" y="1005112"/>
              <a:ext cx="3025382" cy="5378457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685814" y="2112990"/>
              <a:ext cx="3000985" cy="5560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In this scenario, you have arrived at the customer site to find that the customer is not available.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As you have started work and traveled to the site, the next step is to complete the ticket with the appropriate stop code.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Note: Branch management will determine actual charge to customer.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Select the Materials tab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ounded Rectangle 18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80220" y="1553841"/>
            <a:ext cx="89999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80220" y="1553841"/>
            <a:ext cx="89999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Completion tab and complete the codes, checklist, etc., noting that the customer was unavailable.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Note: This process is the same as other tickets.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Completion tab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122" name="Picture 2" descr="C:\Users\btb0318a\AppData\Local\Microsoft\Windows\Temporary Internet Files\Content.Outlook\QWW37ZRK\tempFileForShare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1005112"/>
            <a:ext cx="3042626" cy="5378457"/>
          </a:xfrm>
          <a:prstGeom prst="rect">
            <a:avLst/>
          </a:prstGeom>
          <a:noFill/>
        </p:spPr>
      </p:pic>
      <p:sp>
        <p:nvSpPr>
          <p:cNvPr id="20" name="Rounded Rectangle 1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658100" y="1553841"/>
            <a:ext cx="104601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658100" y="1553841"/>
            <a:ext cx="1046019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tb0318a\AppData\Local\Microsoft\Windows\Temporary Internet Files\Content.Outlook\QWW37ZRK\tempFileForShare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1005112"/>
            <a:ext cx="3038475" cy="5378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After completing completion entries, including Completion Checklist, proceed to the Activities tab to Stop Work and resolve the service order.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Activities tab</a:t>
            </a:r>
          </a:p>
        </p:txBody>
      </p:sp>
      <p:sp>
        <p:nvSpPr>
          <p:cNvPr id="18" name="Slide Number Placeholder 9"/>
          <p:cNvSpPr txBox="1">
            <a:spLocks/>
          </p:cNvSpPr>
          <p:nvPr/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2701" y="1553841"/>
            <a:ext cx="914400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362701" y="1553841"/>
            <a:ext cx="914400" cy="29094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btb0318a\AppData\Local\Microsoft\Windows\Temporary Internet Files\Content.Outlook\QWW37ZRK\tempFileForShare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1005112"/>
            <a:ext cx="3038475" cy="5378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Activity by clicking the date.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By clicking on the date, the activity details will expand on the screen.  Since this Service Order was recently opened on the device, note that the Status is "Open".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Date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23572" y="2013697"/>
            <a:ext cx="1082189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723572" y="2032747"/>
            <a:ext cx="1082189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tb0318a\AppData\Local\Microsoft\Windows\Temporary Internet Files\Content.Outlook\QWW37ZRK\tempFileForShare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188" y="1009648"/>
            <a:ext cx="3022830" cy="53739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After all labor has been completed for this Service Order, Click on the Stop Work button.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Stop Work button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22530" y="3321011"/>
            <a:ext cx="771583" cy="36066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522530" y="3321011"/>
            <a:ext cx="771583" cy="36066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87187" y="1004608"/>
            <a:ext cx="3025666" cy="5378962"/>
            <a:chOff x="5687187" y="1004608"/>
            <a:chExt cx="3025666" cy="5378962"/>
          </a:xfrm>
        </p:grpSpPr>
        <p:pic>
          <p:nvPicPr>
            <p:cNvPr id="2050" name="Picture 2" descr="C:\Users\btb0318a\AppData\Local\Microsoft\Windows\Temporary Internet Files\Content.Outlook\QWW37ZRK\tempFileForShare (6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87187" y="1004608"/>
              <a:ext cx="3025666" cy="5378962"/>
            </a:xfrm>
            <a:prstGeom prst="rect">
              <a:avLst/>
            </a:prstGeom>
            <a:noFill/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2948" y="1204952"/>
              <a:ext cx="2319452" cy="34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Because the work could not be performed due to customer unavailability, the Stop Code will need to updated accordingly.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the Stop code field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619875" y="1707642"/>
            <a:ext cx="809625" cy="27355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619875" y="1707642"/>
            <a:ext cx="809625" cy="27355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tb0318a\AppData\Local\Microsoft\Windows\Temporary Internet Files\Content.Outlook\QWW37ZRK\tempFileForShar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521" y="995083"/>
            <a:ext cx="3031024" cy="53884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Customer Unavailable (Arrived at Customer Site)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Because the work could not be performed due to customer unavailability, the Stop Code will need to updated accordingly.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Select “CUST NOT AVAIL” and Click on the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         Done button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948" y="1204952"/>
            <a:ext cx="2319452" cy="3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192311" y="4598200"/>
            <a:ext cx="475539" cy="301307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192311" y="4598200"/>
            <a:ext cx="475539" cy="301307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7F7A72E187244BBC1446BC60734B6" ma:contentTypeVersion="0" ma:contentTypeDescription="Create a new document." ma:contentTypeScope="" ma:versionID="a49626021f8da9616b26f16fe4fabf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02432C-8464-4720-BCE2-43141DF25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20E19-8689-415D-890F-30B8E89C1C6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24095</TotalTime>
  <Words>576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SSS_template</vt:lpstr>
      <vt:lpstr>Astea Mobile App Training</vt:lpstr>
      <vt:lpstr>Customer Unavailable (Arrived at Customer Site)</vt:lpstr>
      <vt:lpstr>Customer Unavailable (Arrived at Customer Site)</vt:lpstr>
      <vt:lpstr>Customer Unavailable (Arrived at Customer Site)</vt:lpstr>
      <vt:lpstr>Customer Unavailable (Arrived at Customer Site)</vt:lpstr>
      <vt:lpstr>Customer Unavailable (Arrived at Customer Site)</vt:lpstr>
      <vt:lpstr>Customer Unavailable (Arrived at Customer Site)</vt:lpstr>
      <vt:lpstr>Customer Unavailable (Arrived at Customer Site)</vt:lpstr>
      <vt:lpstr>Customer Unavailable (Arrived at Customer Site)</vt:lpstr>
      <vt:lpstr>Customer Unavailable (Arrived at Customer Site)</vt:lpstr>
      <vt:lpstr>Customer Unavailable (Arrived at Customer Site)</vt:lpstr>
      <vt:lpstr>Slide 12</vt:lpstr>
      <vt:lpstr>Slide 13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Astea Training - Customer Unavailable Tech Arrives Onsite</dc:title>
  <dc:creator>kap0223</dc:creator>
  <cp:lastModifiedBy>exf1216</cp:lastModifiedBy>
  <cp:revision>79</cp:revision>
  <dcterms:created xsi:type="dcterms:W3CDTF">2013-06-25T20:05:35Z</dcterms:created>
  <dcterms:modified xsi:type="dcterms:W3CDTF">2016-02-11T18:22:43Z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0x0101008597F7A72E187244BBC1446BC60734B6</vt:lpwstr>
  </property>
</Properties>
</file>