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handoutMasterIdLst>
    <p:handoutMasterId r:id="rId30"/>
  </p:handoutMasterIdLst>
  <p:sldIdLst>
    <p:sldId id="257" r:id="rId5"/>
    <p:sldId id="283" r:id="rId6"/>
    <p:sldId id="284" r:id="rId7"/>
    <p:sldId id="302" r:id="rId8"/>
    <p:sldId id="303" r:id="rId9"/>
    <p:sldId id="287" r:id="rId10"/>
    <p:sldId id="288" r:id="rId11"/>
    <p:sldId id="290" r:id="rId12"/>
    <p:sldId id="291" r:id="rId13"/>
    <p:sldId id="304" r:id="rId14"/>
    <p:sldId id="305" r:id="rId15"/>
    <p:sldId id="306" r:id="rId16"/>
    <p:sldId id="307" r:id="rId17"/>
    <p:sldId id="308" r:id="rId18"/>
    <p:sldId id="309" r:id="rId19"/>
    <p:sldId id="313" r:id="rId20"/>
    <p:sldId id="311" r:id="rId21"/>
    <p:sldId id="321" r:id="rId22"/>
    <p:sldId id="314" r:id="rId23"/>
    <p:sldId id="315" r:id="rId24"/>
    <p:sldId id="316" r:id="rId25"/>
    <p:sldId id="317" r:id="rId26"/>
    <p:sldId id="318" r:id="rId27"/>
    <p:sldId id="267" r:id="rId28"/>
    <p:sldId id="30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254">
          <p15:clr>
            <a:srgbClr val="A4A3A4"/>
          </p15:clr>
        </p15:guide>
        <p15:guide id="2" pos="28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97C3"/>
    <a:srgbClr val="6699F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54" autoAdjust="0"/>
  </p:normalViewPr>
  <p:slideViewPr>
    <p:cSldViewPr snapToGrid="0" snapToObjects="1">
      <p:cViewPr varScale="1">
        <p:scale>
          <a:sx n="72" d="100"/>
          <a:sy n="72" d="100"/>
        </p:scale>
        <p:origin x="-870" y="-84"/>
      </p:cViewPr>
      <p:guideLst>
        <p:guide orient="horz" pos="4254"/>
        <p:guide pos="282"/>
      </p:guideLst>
    </p:cSldViewPr>
  </p:slideViewPr>
  <p:notesTextViewPr>
    <p:cViewPr>
      <p:scale>
        <a:sx n="100" d="100"/>
        <a:sy n="100" d="100"/>
      </p:scale>
      <p:origin x="0" y="0"/>
    </p:cViewPr>
  </p:notesTextViewPr>
  <p:notesViewPr>
    <p:cSldViewPr snapToGrid="0" snapToObjects="1">
      <p:cViewPr varScale="1">
        <p:scale>
          <a:sx n="52" d="100"/>
          <a:sy n="52" d="100"/>
        </p:scale>
        <p:origin x="-289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98D587-28AC-4E9F-A679-930835B6E941}" type="datetimeFigureOut">
              <a:rPr lang="en-US" smtClean="0"/>
              <a:pPr/>
              <a:t>7/12/2016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05B579-385E-4FCC-882E-4A6C54FCA7DB}" type="slidenum">
              <a:rPr lang="en-US" smtClean="0"/>
              <a:pPr/>
              <a:t>‹#›</a:t>
            </a:fld>
            <a:endParaRPr lang="en-US" dirty="0"/>
          </a:p>
        </p:txBody>
      </p:sp>
    </p:spTree>
    <p:extLst>
      <p:ext uri="{BB962C8B-B14F-4D97-AF65-F5344CB8AC3E}">
        <p14:creationId xmlns:p14="http://schemas.microsoft.com/office/powerpoint/2010/main" xmlns="" val="35093031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STN_ppt_cover.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2433752"/>
            <a:ext cx="7772400" cy="1225933"/>
          </a:xfrm>
        </p:spPr>
        <p:txBody>
          <a:bodyPr lIns="0" anchor="t" anchorCtr="0">
            <a:no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457200" y="3861176"/>
            <a:ext cx="6400800" cy="1752600"/>
          </a:xfrm>
        </p:spPr>
        <p:txBody>
          <a:bodyPr lIns="0" rIns="0">
            <a:no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SSS_floating.png"/>
          <p:cNvPicPr>
            <a:picLocks noChangeAspect="1"/>
          </p:cNvPicPr>
          <p:nvPr userDrawn="1"/>
        </p:nvPicPr>
        <p:blipFill>
          <a:blip r:embed="rId3"/>
          <a:stretch>
            <a:fillRect/>
          </a:stretch>
        </p:blipFill>
        <p:spPr>
          <a:xfrm>
            <a:off x="470848" y="513669"/>
            <a:ext cx="2913797" cy="886968"/>
          </a:xfrm>
          <a:prstGeom prst="rect">
            <a:avLst/>
          </a:prstGeom>
        </p:spPr>
      </p:pic>
    </p:spTree>
    <p:extLst>
      <p:ext uri="{BB962C8B-B14F-4D97-AF65-F5344CB8AC3E}">
        <p14:creationId xmlns:p14="http://schemas.microsoft.com/office/powerpoint/2010/main" xmlns="" val="15268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Yellow">
    <p:bg>
      <p:bgPr>
        <a:solidFill>
          <a:schemeClr val="tx2"/>
        </a:solidFill>
        <a:effectLst/>
      </p:bgPr>
    </p:bg>
    <p:spTree>
      <p:nvGrpSpPr>
        <p:cNvPr id="1" name=""/>
        <p:cNvGrpSpPr/>
        <p:nvPr/>
      </p:nvGrpSpPr>
      <p:grpSpPr>
        <a:xfrm>
          <a:off x="0" y="0"/>
          <a:ext cx="0" cy="0"/>
          <a:chOff x="0" y="0"/>
          <a:chExt cx="0" cy="0"/>
        </a:xfrm>
      </p:grpSpPr>
      <p:pic>
        <p:nvPicPr>
          <p:cNvPr id="4" name="Picture 3" descr="STN_divider_yellow.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6692" y="2182388"/>
            <a:ext cx="7770015" cy="3816081"/>
          </a:xfrm>
        </p:spPr>
        <p:txBody>
          <a:bodyPr/>
          <a:lstStyle>
            <a:lvl1pPr marL="0" indent="0">
              <a:spcBef>
                <a:spcPts val="800"/>
              </a:spcBef>
              <a:spcAft>
                <a:spcPts val="0"/>
              </a:spcAft>
              <a:buNone/>
              <a:defRPr sz="2000"/>
            </a:lvl1pPr>
            <a:lvl2pPr marL="457200" indent="0">
              <a:spcBef>
                <a:spcPts val="800"/>
              </a:spcBef>
              <a:spcAft>
                <a:spcPts val="0"/>
              </a:spcAft>
              <a:buNone/>
              <a:defRPr sz="2000"/>
            </a:lvl2pPr>
            <a:lvl3pPr marL="914400" indent="0">
              <a:spcBef>
                <a:spcPts val="800"/>
              </a:spcBef>
              <a:spcAft>
                <a:spcPts val="0"/>
              </a:spcAft>
              <a:buNone/>
              <a:defRPr sz="2000"/>
            </a:lvl3pPr>
            <a:lvl4pPr marL="1371600" indent="0">
              <a:spcBef>
                <a:spcPts val="800"/>
              </a:spcBef>
              <a:spcAft>
                <a:spcPts val="0"/>
              </a:spcAft>
              <a:buNone/>
              <a:defRPr sz="2000"/>
            </a:lvl4pPr>
            <a:lvl5pPr marL="1828800" indent="0">
              <a:spcBef>
                <a:spcPts val="800"/>
              </a:spcBef>
              <a:spcAft>
                <a:spcPts val="0"/>
              </a:spcAft>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76364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White">
    <p:spTree>
      <p:nvGrpSpPr>
        <p:cNvPr id="1" name=""/>
        <p:cNvGrpSpPr/>
        <p:nvPr/>
      </p:nvGrpSpPr>
      <p:grpSpPr>
        <a:xfrm>
          <a:off x="0" y="0"/>
          <a:ext cx="0" cy="0"/>
          <a:chOff x="0" y="0"/>
          <a:chExt cx="0" cy="0"/>
        </a:xfrm>
      </p:grpSpPr>
      <p:pic>
        <p:nvPicPr>
          <p:cNvPr id="3" name="Picture 2" descr="Cover4_Wh3.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smtClean="0"/>
              <a:t>Click to edit Master title style</a:t>
            </a:r>
            <a:endParaRPr lang="en-US" dirty="0"/>
          </a:p>
        </p:txBody>
      </p:sp>
      <p:sp>
        <p:nvSpPr>
          <p:cNvPr id="8" name="Content Placeholder 7"/>
          <p:cNvSpPr>
            <a:spLocks noGrp="1"/>
          </p:cNvSpPr>
          <p:nvPr>
            <p:ph sz="quarter" idx="10"/>
          </p:nvPr>
        </p:nvSpPr>
        <p:spPr>
          <a:xfrm>
            <a:off x="456692" y="2185416"/>
            <a:ext cx="7770015" cy="3816081"/>
          </a:xfrm>
        </p:spPr>
        <p:txBody>
          <a:bodyPr/>
          <a:lstStyle>
            <a:lvl1pPr marL="0" indent="0">
              <a:spcBef>
                <a:spcPts val="800"/>
              </a:spcBef>
              <a:spcAft>
                <a:spcPts val="0"/>
              </a:spcAft>
              <a:buNone/>
              <a:defRPr sz="2000"/>
            </a:lvl1pPr>
            <a:lvl2pPr marL="457200" indent="0">
              <a:spcBef>
                <a:spcPts val="800"/>
              </a:spcBef>
              <a:spcAft>
                <a:spcPts val="0"/>
              </a:spcAft>
              <a:buNone/>
              <a:defRPr sz="2000"/>
            </a:lvl2pPr>
            <a:lvl3pPr marL="914400" indent="0">
              <a:spcBef>
                <a:spcPts val="800"/>
              </a:spcBef>
              <a:spcAft>
                <a:spcPts val="0"/>
              </a:spcAft>
              <a:buNone/>
              <a:defRPr sz="2000"/>
            </a:lvl3pPr>
            <a:lvl4pPr marL="1371600" indent="0">
              <a:spcBef>
                <a:spcPts val="800"/>
              </a:spcBef>
              <a:spcAft>
                <a:spcPts val="0"/>
              </a:spcAft>
              <a:buNone/>
              <a:defRPr sz="2000"/>
            </a:lvl4pPr>
            <a:lvl5pPr marL="1828800" indent="0">
              <a:spcBef>
                <a:spcPts val="800"/>
              </a:spcBef>
              <a:spcAft>
                <a:spcPts val="0"/>
              </a:spcAft>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533941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Black">
    <p:bg>
      <p:bgPr>
        <a:solidFill>
          <a:schemeClr val="tx1"/>
        </a:solidFill>
        <a:effectLst/>
      </p:bgPr>
    </p:bg>
    <p:spTree>
      <p:nvGrpSpPr>
        <p:cNvPr id="1" name=""/>
        <p:cNvGrpSpPr/>
        <p:nvPr/>
      </p:nvGrpSpPr>
      <p:grpSpPr>
        <a:xfrm>
          <a:off x="0" y="0"/>
          <a:ext cx="0" cy="0"/>
          <a:chOff x="0" y="0"/>
          <a:chExt cx="0" cy="0"/>
        </a:xfrm>
      </p:grpSpPr>
      <p:pic>
        <p:nvPicPr>
          <p:cNvPr id="5" name="Picture 4" descr="Cover3_Bk2.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solidFill>
                  <a:schemeClr val="bg1"/>
                </a:solidFill>
              </a:defRPr>
            </a:lvl1pPr>
          </a:lstStyle>
          <a:p>
            <a:r>
              <a:rPr lang="en-US" smtClean="0"/>
              <a:t>Click to edit Master title style</a:t>
            </a:r>
            <a:endParaRPr lang="en-US" dirty="0"/>
          </a:p>
        </p:txBody>
      </p:sp>
      <p:sp>
        <p:nvSpPr>
          <p:cNvPr id="8" name="Content Placeholder 7"/>
          <p:cNvSpPr>
            <a:spLocks noGrp="1"/>
          </p:cNvSpPr>
          <p:nvPr>
            <p:ph sz="quarter" idx="10"/>
          </p:nvPr>
        </p:nvSpPr>
        <p:spPr>
          <a:xfrm>
            <a:off x="456692" y="2185416"/>
            <a:ext cx="7770015" cy="3816081"/>
          </a:xfrm>
        </p:spPr>
        <p:txBody>
          <a:bodyPr/>
          <a:lstStyle>
            <a:lvl1pPr marL="0" indent="0">
              <a:spcBef>
                <a:spcPts val="800"/>
              </a:spcBef>
              <a:spcAft>
                <a:spcPts val="0"/>
              </a:spcAft>
              <a:buNone/>
              <a:defRPr sz="2000">
                <a:solidFill>
                  <a:schemeClr val="bg1"/>
                </a:solidFill>
              </a:defRPr>
            </a:lvl1pPr>
            <a:lvl2pPr marL="457200" indent="0">
              <a:spcBef>
                <a:spcPts val="800"/>
              </a:spcBef>
              <a:spcAft>
                <a:spcPts val="0"/>
              </a:spcAft>
              <a:buNone/>
              <a:defRPr sz="2000">
                <a:solidFill>
                  <a:schemeClr val="bg1"/>
                </a:solidFill>
              </a:defRPr>
            </a:lvl2pPr>
            <a:lvl3pPr marL="914400" indent="0">
              <a:spcBef>
                <a:spcPts val="800"/>
              </a:spcBef>
              <a:spcAft>
                <a:spcPts val="0"/>
              </a:spcAft>
              <a:buNone/>
              <a:defRPr sz="2000">
                <a:solidFill>
                  <a:schemeClr val="bg1"/>
                </a:solidFill>
              </a:defRPr>
            </a:lvl3pPr>
            <a:lvl4pPr marL="1371600" indent="0">
              <a:spcBef>
                <a:spcPts val="800"/>
              </a:spcBef>
              <a:spcAft>
                <a:spcPts val="0"/>
              </a:spcAft>
              <a:buNone/>
              <a:defRPr sz="2000">
                <a:solidFill>
                  <a:schemeClr val="bg1"/>
                </a:solidFill>
              </a:defRPr>
            </a:lvl4pPr>
            <a:lvl5pPr marL="1828800" indent="0">
              <a:spcBef>
                <a:spcPts val="800"/>
              </a:spcBef>
              <a:spcAft>
                <a:spcPts val="0"/>
              </a:spcAft>
              <a:buNone/>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206754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tx1"/>
        </a:solidFill>
        <a:effectLst/>
      </p:bgPr>
    </p:bg>
    <p:spTree>
      <p:nvGrpSpPr>
        <p:cNvPr id="1" name=""/>
        <p:cNvGrpSpPr/>
        <p:nvPr/>
      </p:nvGrpSpPr>
      <p:grpSpPr>
        <a:xfrm>
          <a:off x="0" y="0"/>
          <a:ext cx="0" cy="0"/>
          <a:chOff x="0" y="0"/>
          <a:chExt cx="0" cy="0"/>
        </a:xfrm>
      </p:grpSpPr>
      <p:pic>
        <p:nvPicPr>
          <p:cNvPr id="5" name="Picture 4" descr="Cover3_Bk2.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160951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pic>
        <p:nvPicPr>
          <p:cNvPr id="3" name="Picture 2" descr="sRGBbackgroun.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3391" cy="6857543"/>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smtClean="0"/>
              <a:t>Click to edit Master title style</a:t>
            </a:r>
            <a:endParaRPr lang="en-US" dirty="0"/>
          </a:p>
        </p:txBody>
      </p:sp>
      <p:pic>
        <p:nvPicPr>
          <p:cNvPr id="4" name="Picture 3" descr="SSS_floating.png"/>
          <p:cNvPicPr>
            <a:picLocks noChangeAspect="1"/>
          </p:cNvPicPr>
          <p:nvPr userDrawn="1"/>
        </p:nvPicPr>
        <p:blipFill>
          <a:blip r:embed="rId3"/>
          <a:stretch>
            <a:fillRect/>
          </a:stretch>
        </p:blipFill>
        <p:spPr>
          <a:xfrm>
            <a:off x="457200" y="6568375"/>
            <a:ext cx="796925" cy="242586"/>
          </a:xfrm>
          <a:prstGeom prst="rect">
            <a:avLst/>
          </a:prstGeom>
        </p:spPr>
      </p:pic>
    </p:spTree>
    <p:extLst>
      <p:ext uri="{BB962C8B-B14F-4D97-AF65-F5344CB8AC3E}">
        <p14:creationId xmlns:p14="http://schemas.microsoft.com/office/powerpoint/2010/main" xmlns="" val="42009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page">
    <p:bg>
      <p:bgPr>
        <a:solidFill>
          <a:schemeClr val="tx2"/>
        </a:solidFill>
        <a:effectLst/>
      </p:bgPr>
    </p:bg>
    <p:spTree>
      <p:nvGrpSpPr>
        <p:cNvPr id="1" name=""/>
        <p:cNvGrpSpPr/>
        <p:nvPr/>
      </p:nvGrpSpPr>
      <p:grpSpPr>
        <a:xfrm>
          <a:off x="0" y="0"/>
          <a:ext cx="0" cy="0"/>
          <a:chOff x="0" y="0"/>
          <a:chExt cx="0" cy="0"/>
        </a:xfrm>
      </p:grpSpPr>
      <p:pic>
        <p:nvPicPr>
          <p:cNvPr id="4" name="Picture 3" descr="sRGBbackgroun.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3391" cy="6857543"/>
          </a:xfrm>
          <a:prstGeom prst="rect">
            <a:avLst/>
          </a:prstGeom>
        </p:spPr>
      </p:pic>
      <p:pic>
        <p:nvPicPr>
          <p:cNvPr id="3" name="Picture 2" descr="SSS_floating.png"/>
          <p:cNvPicPr>
            <a:picLocks noChangeAspect="1"/>
          </p:cNvPicPr>
          <p:nvPr userDrawn="1"/>
        </p:nvPicPr>
        <p:blipFill>
          <a:blip r:embed="rId3"/>
          <a:stretch>
            <a:fillRect/>
          </a:stretch>
        </p:blipFill>
        <p:spPr>
          <a:xfrm>
            <a:off x="2224586" y="2566222"/>
            <a:ext cx="4694830" cy="1429120"/>
          </a:xfrm>
          <a:prstGeom prst="rect">
            <a:avLst/>
          </a:prstGeom>
        </p:spPr>
      </p:pic>
    </p:spTree>
    <p:extLst>
      <p:ext uri="{BB962C8B-B14F-4D97-AF65-F5344CB8AC3E}">
        <p14:creationId xmlns:p14="http://schemas.microsoft.com/office/powerpoint/2010/main" xmlns="" val="127701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2"/>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xmlns="" val="2446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68638"/>
            <a:ext cx="3662556" cy="4525963"/>
          </a:xfrm>
        </p:spPr>
        <p:txBody>
          <a:bodyPr/>
          <a:lstStyle>
            <a:lvl1pPr>
              <a:buClrTx/>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3"/>
          </p:nvPr>
        </p:nvSpPr>
        <p:spPr>
          <a:xfrm>
            <a:off x="4695824" y="1481137"/>
            <a:ext cx="4448175" cy="4044911"/>
          </a:xfrm>
          <a:solidFill>
            <a:schemeClr val="bg1">
              <a:lumMod val="85000"/>
            </a:schemeClr>
          </a:solidFill>
        </p:spPr>
        <p:txBody>
          <a:bodyPr/>
          <a:lstStyle>
            <a:lvl1pPr marL="0" indent="0">
              <a:buNone/>
              <a:defRPr/>
            </a:lvl1pPr>
          </a:lstStyle>
          <a:p>
            <a:r>
              <a:rPr lang="en-US" dirty="0" smtClean="0"/>
              <a:t>Click icon to add picture</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xmlns="" val="109774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Whit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1861"/>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861"/>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xmlns="" val="208192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Whit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xmlns="" val="396234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xmlns="" val="194077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ck 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199" y="1268638"/>
            <a:ext cx="8228361" cy="4525963"/>
          </a:xfrm>
        </p:spPr>
        <p:txBody>
          <a:bodyPr/>
          <a:lstStyle>
            <a:lvl1pPr>
              <a:buClr>
                <a:schemeClr val="tx2"/>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5"/>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descr="STN_security_r_k.jpg"/>
          <p:cNvPicPr>
            <a:picLocks noChangeAspect="1"/>
          </p:cNvPicPr>
          <p:nvPr userDrawn="1"/>
        </p:nvPicPr>
        <p:blipFill>
          <a:blip r:embed="rId2"/>
          <a:stretch>
            <a:fillRect/>
          </a:stretch>
        </p:blipFill>
        <p:spPr>
          <a:xfrm>
            <a:off x="397012" y="6489971"/>
            <a:ext cx="914262" cy="361769"/>
          </a:xfrm>
          <a:prstGeom prst="rect">
            <a:avLst/>
          </a:prstGeom>
        </p:spPr>
      </p:pic>
    </p:spTree>
    <p:extLst>
      <p:ext uri="{BB962C8B-B14F-4D97-AF65-F5344CB8AC3E}">
        <p14:creationId xmlns:p14="http://schemas.microsoft.com/office/powerpoint/2010/main" xmlns="" val="199195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Black 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71861"/>
            <a:ext cx="4038600" cy="4525963"/>
          </a:xfrm>
        </p:spPr>
        <p:txBody>
          <a:bodyPr/>
          <a:lstStyle>
            <a:lvl1pPr>
              <a:buClr>
                <a:schemeClr val="tx2"/>
              </a:buCl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861"/>
            <a:ext cx="4038600" cy="4525963"/>
          </a:xfrm>
        </p:spPr>
        <p:txBody>
          <a:bodyPr/>
          <a:lstStyle>
            <a:lvl1pPr>
              <a:buClr>
                <a:schemeClr val="tx2"/>
              </a:buCl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84312" y="6536456"/>
            <a:ext cx="1088136" cy="288768"/>
          </a:xfrm>
          <a:prstGeom prst="rect">
            <a:avLst/>
          </a:prstGeom>
        </p:spPr>
      </p:pic>
    </p:spTree>
    <p:extLst>
      <p:ext uri="{BB962C8B-B14F-4D97-AF65-F5344CB8AC3E}">
        <p14:creationId xmlns:p14="http://schemas.microsoft.com/office/powerpoint/2010/main" xmlns="" val="332772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ck Content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268638"/>
            <a:ext cx="3662556" cy="4525963"/>
          </a:xfrm>
        </p:spPr>
        <p:txBody>
          <a:bodyPr/>
          <a:lstStyle>
            <a:lvl1pPr>
              <a:buClr>
                <a:schemeClr val="tx2"/>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3"/>
          </p:nvPr>
        </p:nvSpPr>
        <p:spPr>
          <a:xfrm>
            <a:off x="4695824" y="1481137"/>
            <a:ext cx="4448175" cy="4044911"/>
          </a:xfrm>
          <a:solidFill>
            <a:schemeClr val="bg1">
              <a:lumMod val="85000"/>
            </a:schemeClr>
          </a:solidFill>
        </p:spPr>
        <p:txBody>
          <a:bodyPr/>
          <a:lstStyle>
            <a:lvl1pPr marL="0" indent="0">
              <a:buNone/>
              <a:defRPr/>
            </a:lvl1pPr>
          </a:lstStyle>
          <a:p>
            <a:r>
              <a:rPr lang="en-US" dirty="0" smtClean="0"/>
              <a:t>Click icon to add picture</a:t>
            </a:r>
            <a:endParaRPr lang="en-US" dirty="0"/>
          </a:p>
        </p:txBody>
      </p:sp>
      <p:sp>
        <p:nvSpPr>
          <p:cNvPr id="10" name="Slide Number Placeholder 9"/>
          <p:cNvSpPr>
            <a:spLocks noGrp="1"/>
          </p:cNvSpPr>
          <p:nvPr>
            <p:ph type="sldNum" sz="quarter" idx="15"/>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84312" y="6536456"/>
            <a:ext cx="1088136" cy="288768"/>
          </a:xfrm>
          <a:prstGeom prst="rect">
            <a:avLst/>
          </a:prstGeom>
        </p:spPr>
      </p:pic>
    </p:spTree>
    <p:extLst>
      <p:ext uri="{BB962C8B-B14F-4D97-AF65-F5344CB8AC3E}">
        <p14:creationId xmlns:p14="http://schemas.microsoft.com/office/powerpoint/2010/main" xmlns="" val="387784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492240"/>
            <a:ext cx="9144000" cy="3657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49614"/>
            <a:ext cx="8229600" cy="870187"/>
          </a:xfrm>
          <a:prstGeom prst="rect">
            <a:avLst/>
          </a:prstGeom>
        </p:spPr>
        <p:txBody>
          <a:bodyPr vert="horz" lIns="0" tIns="45720" rIns="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68638"/>
            <a:ext cx="8229600" cy="4525963"/>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20049" y="6536385"/>
            <a:ext cx="366750" cy="239194"/>
          </a:xfrm>
          <a:prstGeom prst="rect">
            <a:avLst/>
          </a:prstGeom>
        </p:spPr>
        <p:txBody>
          <a:bodyPr vert="horz" lIns="0" tIns="45720" rIns="0" bIns="0" rtlCol="0" anchor="b" anchorCtr="0"/>
          <a:lstStyle>
            <a:lvl1pPr>
              <a:defRPr lang="en-US" sz="1000" smtClean="0">
                <a:latin typeface="Arial"/>
                <a:cs typeface="Arial"/>
              </a:defRPr>
            </a:lvl1pPr>
          </a:lstStyle>
          <a:p>
            <a:pPr algn="r"/>
            <a:fld id="{9E1E164E-33F5-9B46-810F-75CC45996516}" type="slidenum">
              <a:rPr lang="en-US" smtClean="0"/>
              <a:pPr algn="r"/>
              <a:t>‹#›</a:t>
            </a:fld>
            <a:endParaRPr lang="en-US" dirty="0"/>
          </a:p>
        </p:txBody>
      </p:sp>
      <p:pic>
        <p:nvPicPr>
          <p:cNvPr id="8" name="Picture 7" descr="SSS_floating.png"/>
          <p:cNvPicPr>
            <a:picLocks noChangeAspect="1"/>
          </p:cNvPicPr>
          <p:nvPr/>
        </p:nvPicPr>
        <p:blipFill>
          <a:blip r:embed="rId17"/>
          <a:stretch>
            <a:fillRect/>
          </a:stretch>
        </p:blipFill>
        <p:spPr>
          <a:xfrm>
            <a:off x="457200" y="6568375"/>
            <a:ext cx="796925" cy="242586"/>
          </a:xfrm>
          <a:prstGeom prst="rect">
            <a:avLst/>
          </a:prstGeom>
        </p:spPr>
      </p:pic>
    </p:spTree>
    <p:extLst>
      <p:ext uri="{BB962C8B-B14F-4D97-AF65-F5344CB8AC3E}">
        <p14:creationId xmlns:p14="http://schemas.microsoft.com/office/powerpoint/2010/main" xmlns="" val="778298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2" r:id="rId3"/>
    <p:sldLayoutId id="2147483676" r:id="rId4"/>
    <p:sldLayoutId id="2147483678" r:id="rId5"/>
    <p:sldLayoutId id="2147483679" r:id="rId6"/>
    <p:sldLayoutId id="2147483684" r:id="rId7"/>
    <p:sldLayoutId id="2147483685" r:id="rId8"/>
    <p:sldLayoutId id="2147483683" r:id="rId9"/>
    <p:sldLayoutId id="2147483675" r:id="rId10"/>
    <p:sldLayoutId id="2147483681" r:id="rId11"/>
    <p:sldLayoutId id="2147483680" r:id="rId12"/>
    <p:sldLayoutId id="2147483686" r:id="rId13"/>
    <p:sldLayoutId id="2147483687" r:id="rId14"/>
    <p:sldLayoutId id="2147483688" r:id="rId15"/>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231775" indent="-231775" algn="l" defTabSz="457200" rtl="0" eaLnBrk="1" latinLnBrk="0" hangingPunct="1">
        <a:spcBef>
          <a:spcPct val="20000"/>
        </a:spcBef>
        <a:buClr>
          <a:schemeClr val="accent2"/>
        </a:buClr>
        <a:buFont typeface="Arial"/>
        <a:buChar char="•"/>
        <a:defRPr sz="1800" kern="1200">
          <a:solidFill>
            <a:schemeClr val="tx1"/>
          </a:solidFill>
          <a:latin typeface="+mn-lt"/>
          <a:ea typeface="+mn-ea"/>
          <a:cs typeface="+mn-cs"/>
        </a:defRPr>
      </a:lvl1pPr>
      <a:lvl2pPr marL="458788" indent="-230188" algn="l" defTabSz="457200" rtl="0" eaLnBrk="1" latinLnBrk="0" hangingPunct="1">
        <a:spcBef>
          <a:spcPct val="20000"/>
        </a:spcBef>
        <a:buFont typeface="Lucida Grande"/>
        <a:buChar char="-"/>
        <a:defRPr sz="1800" kern="1200">
          <a:solidFill>
            <a:schemeClr val="tx1"/>
          </a:solidFill>
          <a:latin typeface="+mn-lt"/>
          <a:ea typeface="+mn-ea"/>
          <a:cs typeface="+mn-cs"/>
        </a:defRPr>
      </a:lvl2pPr>
      <a:lvl3pPr marL="687388"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917575" indent="-230188" algn="l" defTabSz="457200" rtl="0" eaLnBrk="1" latinLnBrk="0" hangingPunct="1">
        <a:spcBef>
          <a:spcPct val="20000"/>
        </a:spcBef>
        <a:buFont typeface="Lucida Grande"/>
        <a:buChar char="-"/>
        <a:defRPr sz="1800" kern="1200">
          <a:solidFill>
            <a:schemeClr val="tx1"/>
          </a:solidFill>
          <a:latin typeface="+mn-lt"/>
          <a:ea typeface="+mn-ea"/>
          <a:cs typeface="+mn-cs"/>
        </a:defRPr>
      </a:lvl4pPr>
      <a:lvl5pPr marL="1146175"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976282"/>
            <a:ext cx="7772400" cy="683403"/>
          </a:xfrm>
        </p:spPr>
        <p:txBody>
          <a:bodyPr/>
          <a:lstStyle/>
          <a:p>
            <a:r>
              <a:rPr lang="en-US" sz="3600" dirty="0" smtClean="0"/>
              <a:t>Astea Mobile App Training</a:t>
            </a:r>
            <a:endParaRPr lang="en-US" sz="3600" dirty="0"/>
          </a:p>
        </p:txBody>
      </p:sp>
      <p:sp>
        <p:nvSpPr>
          <p:cNvPr id="3" name="Subtitle 2"/>
          <p:cNvSpPr>
            <a:spLocks noGrp="1"/>
          </p:cNvSpPr>
          <p:nvPr>
            <p:ph type="subTitle" idx="1"/>
          </p:nvPr>
        </p:nvSpPr>
        <p:spPr>
          <a:xfrm>
            <a:off x="457200" y="3807386"/>
            <a:ext cx="6400800" cy="1752600"/>
          </a:xfrm>
        </p:spPr>
        <p:txBody>
          <a:bodyPr/>
          <a:lstStyle/>
          <a:p>
            <a:r>
              <a:rPr lang="en-US" dirty="0" smtClean="0"/>
              <a:t>Creating and Completing Lunch Activities</a:t>
            </a:r>
            <a:endParaRPr lang="en-US" dirty="0"/>
          </a:p>
        </p:txBody>
      </p:sp>
      <p:sp>
        <p:nvSpPr>
          <p:cNvPr id="4" name="Action Button: Custom 3">
            <a:hlinkClick r:id="" action="ppaction://hlinkshowjump?jump=nextslide" highlightClick="1"/>
          </p:cNvPr>
          <p:cNvSpPr>
            <a:spLocks noChangeAspect="1"/>
          </p:cNvSpPr>
          <p:nvPr/>
        </p:nvSpPr>
        <p:spPr>
          <a:xfrm>
            <a:off x="3857625" y="6167187"/>
            <a:ext cx="1028700" cy="343151"/>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Start </a:t>
            </a:r>
            <a:endParaRPr lang="en-US" sz="1600" dirty="0">
              <a:solidFill>
                <a:schemeClr val="tx1"/>
              </a:solidFill>
            </a:endParaRPr>
          </a:p>
        </p:txBody>
      </p:sp>
    </p:spTree>
    <p:extLst>
      <p:ext uri="{BB962C8B-B14F-4D97-AF65-F5344CB8AC3E}">
        <p14:creationId xmlns:p14="http://schemas.microsoft.com/office/powerpoint/2010/main" xmlns="" val="43316721"/>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shot_2016-07-12-19-53-32.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a:noFill/>
        </p:spPr>
        <p:txBody>
          <a:bodyPr/>
          <a:lstStyle/>
          <a:p>
            <a:r>
              <a:rPr lang="en-US" dirty="0" smtClean="0"/>
              <a:t>Completing Lunch Activity</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10</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ounded Rectangle 17">
            <a:hlinkClick r:id="" action="ppaction://hlinkshowjump?jump=nextslide"/>
          </p:cNvPr>
          <p:cNvSpPr/>
          <p:nvPr/>
        </p:nvSpPr>
        <p:spPr>
          <a:xfrm>
            <a:off x="8132237" y="4558749"/>
            <a:ext cx="523677" cy="348001"/>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8118985" y="4558749"/>
            <a:ext cx="581065"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16" name="Rectangle 1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done button</a:t>
            </a:r>
          </a:p>
        </p:txBody>
      </p:sp>
      <p:sp>
        <p:nvSpPr>
          <p:cNvPr id="20" name="Rectangle 19"/>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If necessary, adjust the Start and End times as necessary using the </a:t>
            </a:r>
            <a:r>
              <a:rPr lang="en-US" sz="1600" dirty="0" smtClean="0">
                <a:solidFill>
                  <a:schemeClr val="tx1"/>
                </a:solidFill>
              </a:rPr>
              <a:t>calendar </a:t>
            </a:r>
            <a:r>
              <a:rPr lang="en-US" sz="1600" dirty="0" smtClean="0">
                <a:solidFill>
                  <a:schemeClr val="tx1"/>
                </a:solidFill>
              </a:rPr>
              <a:t>dialers. Select Done.</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Note: when creating the </a:t>
            </a:r>
            <a:r>
              <a:rPr lang="en-US" sz="1600" dirty="0" smtClean="0">
                <a:solidFill>
                  <a:schemeClr val="tx1"/>
                </a:solidFill>
              </a:rPr>
              <a:t>Lunch activity </a:t>
            </a:r>
            <a:r>
              <a:rPr lang="en-US" sz="1600" dirty="0" smtClean="0">
                <a:solidFill>
                  <a:schemeClr val="tx1"/>
                </a:solidFill>
              </a:rPr>
              <a:t>you </a:t>
            </a:r>
            <a:r>
              <a:rPr lang="en-US" sz="1600" dirty="0" smtClean="0">
                <a:solidFill>
                  <a:schemeClr val="tx1"/>
                </a:solidFill>
              </a:rPr>
              <a:t>can adjust the start and end times anticipating your normal lunch break or you can adjust the start and stop time when you actually start and stop your lunch break.</a:t>
            </a:r>
          </a:p>
          <a:p>
            <a:pPr>
              <a:spcAft>
                <a:spcPts val="600"/>
              </a:spcAft>
            </a:pPr>
            <a:endParaRPr lang="en-US" sz="1600" dirty="0" smtClean="0">
              <a:solidFill>
                <a:schemeClr val="tx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shot_2016-07-12-20-18-08.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a:noFill/>
        </p:spPr>
        <p:txBody>
          <a:bodyPr/>
          <a:lstStyle/>
          <a:p>
            <a:r>
              <a:rPr lang="en-US" dirty="0" smtClean="0"/>
              <a:t>Completing Lunch Activity</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11</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ounded Rectangle 17">
            <a:hlinkClick r:id="" action="ppaction://hlinkshowjump?jump=nextslide"/>
          </p:cNvPr>
          <p:cNvSpPr/>
          <p:nvPr/>
        </p:nvSpPr>
        <p:spPr>
          <a:xfrm rot="-5400000">
            <a:off x="8105734" y="3284816"/>
            <a:ext cx="523677" cy="348001"/>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8105734" y="3284816"/>
            <a:ext cx="581065"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16" name="Rectangle 1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a:t>
            </a:r>
            <a:r>
              <a:rPr lang="en-US" sz="1200" b="1" dirty="0" smtClean="0">
                <a:solidFill>
                  <a:schemeClr val="tx1"/>
                </a:solidFill>
              </a:rPr>
              <a:t>the Done checkmark</a:t>
            </a:r>
            <a:endParaRPr lang="en-US" sz="1200" b="1" dirty="0" smtClean="0">
              <a:solidFill>
                <a:schemeClr val="tx1"/>
              </a:solidFill>
            </a:endParaRPr>
          </a:p>
        </p:txBody>
      </p:sp>
      <p:sp>
        <p:nvSpPr>
          <p:cNvPr id="20" name="Rectangle 19"/>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Select the Done checkmark to complete the Lunch activity.</a:t>
            </a:r>
            <a:endParaRPr lang="en-US" sz="1600" dirty="0" smtClean="0">
              <a:solidFill>
                <a:schemeClr val="tx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reenshot_2016-07-12-19-53-57.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a:noFill/>
        </p:spPr>
        <p:txBody>
          <a:bodyPr/>
          <a:lstStyle/>
          <a:p>
            <a:r>
              <a:rPr lang="en-US" dirty="0" smtClean="0"/>
              <a:t>Completing Lunch Activity</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12</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ounded Rectangle 17">
            <a:hlinkClick r:id="" action="ppaction://hlinkshowjump?jump=nextslide"/>
          </p:cNvPr>
          <p:cNvSpPr/>
          <p:nvPr/>
        </p:nvSpPr>
        <p:spPr>
          <a:xfrm>
            <a:off x="7281424" y="6013175"/>
            <a:ext cx="365760" cy="348001"/>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7281425" y="6028036"/>
            <a:ext cx="365760"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0" name="Rectangle 19"/>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Select Save icon to the completed Lunch activity details.</a:t>
            </a:r>
            <a:endParaRPr lang="en-US" sz="1600" dirty="0" smtClean="0">
              <a:solidFill>
                <a:schemeClr val="tx1"/>
              </a:solidFill>
            </a:endParaRP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Save icon in the footer</a:t>
            </a: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shot_2016-07-12-19-54-05.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a:noFill/>
        </p:spPr>
        <p:txBody>
          <a:bodyPr/>
          <a:lstStyle/>
          <a:p>
            <a:r>
              <a:rPr lang="en-US" dirty="0" smtClean="0"/>
              <a:t>Deleting a Lunch Activity Created in Error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13</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ounded Rectangle 17">
            <a:hlinkClick r:id="" action="ppaction://hlinkshowjump?jump=nextslide"/>
          </p:cNvPr>
          <p:cNvSpPr/>
          <p:nvPr/>
        </p:nvSpPr>
        <p:spPr>
          <a:xfrm>
            <a:off x="5684520" y="1765012"/>
            <a:ext cx="2423160" cy="348001"/>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5660136" y="1728436"/>
            <a:ext cx="2447544"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0" name="Rectangle 19"/>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From time to time it will be necessary to delete a Lunch activity created in error.</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To delete a Lunch activity the activity by clicking on the date or name.</a:t>
            </a:r>
            <a:endParaRPr lang="en-US" sz="1600" dirty="0" smtClean="0">
              <a:solidFill>
                <a:schemeClr val="tx1"/>
              </a:solidFill>
            </a:endParaRP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t>
            </a:r>
            <a:r>
              <a:rPr lang="en-US" sz="1200" b="1" dirty="0" smtClean="0">
                <a:solidFill>
                  <a:schemeClr val="tx1"/>
                </a:solidFill>
              </a:rPr>
              <a:t>activity Date or Name</a:t>
            </a:r>
            <a:endParaRPr lang="en-US" sz="1200" b="1" dirty="0" smtClean="0">
              <a:solidFill>
                <a:schemeClr val="tx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shot_2016-07-12-21-12-37.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a:noFill/>
        </p:spPr>
        <p:txBody>
          <a:bodyPr/>
          <a:lstStyle/>
          <a:p>
            <a:r>
              <a:rPr lang="en-US" dirty="0" smtClean="0"/>
              <a:t>Deleting a Lunch Activity Created in Error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14</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ounded Rectangle 17">
            <a:hlinkClick r:id="" action="ppaction://hlinkshowjump?jump=nextslide"/>
          </p:cNvPr>
          <p:cNvSpPr/>
          <p:nvPr/>
        </p:nvSpPr>
        <p:spPr>
          <a:xfrm>
            <a:off x="7482303" y="2383007"/>
            <a:ext cx="813362" cy="412273"/>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7494495" y="2416270"/>
            <a:ext cx="801170"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0" name="Rectangle 19"/>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Select the Delete button to delete the Lunch activity.</a:t>
            </a:r>
            <a:endParaRPr lang="en-US" sz="1600" dirty="0" smtClean="0">
              <a:solidFill>
                <a:schemeClr val="tx1"/>
              </a:solidFill>
            </a:endParaRP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t>
            </a:r>
            <a:r>
              <a:rPr lang="en-US" sz="1200" b="1" dirty="0" smtClean="0">
                <a:solidFill>
                  <a:schemeClr val="tx1"/>
                </a:solidFill>
              </a:rPr>
              <a:t>Delete button</a:t>
            </a:r>
            <a:endParaRPr lang="en-US" sz="1200" b="1" dirty="0" smtClean="0">
              <a:solidFill>
                <a:schemeClr val="tx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shot_2016-07-12-21-12-43.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a:noFill/>
        </p:spPr>
        <p:txBody>
          <a:bodyPr/>
          <a:lstStyle/>
          <a:p>
            <a:r>
              <a:rPr lang="en-US" dirty="0" smtClean="0"/>
              <a:t>Deleting a Lunch Activity Created in Error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15</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ounded Rectangle 17">
            <a:hlinkClick r:id="" action="ppaction://hlinkshowjump?jump=nextslide"/>
          </p:cNvPr>
          <p:cNvSpPr/>
          <p:nvPr/>
        </p:nvSpPr>
        <p:spPr>
          <a:xfrm>
            <a:off x="7179254" y="3842735"/>
            <a:ext cx="813362" cy="412273"/>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7167062" y="3870431"/>
            <a:ext cx="801170"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0" name="Rectangle 19"/>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A confirmation message appears ensuring that you want to delete the Lunch Activity. Select Yes.</a:t>
            </a:r>
            <a:endParaRPr lang="en-US" sz="1600" dirty="0" smtClean="0">
              <a:solidFill>
                <a:schemeClr val="tx1"/>
              </a:solidFill>
            </a:endParaRP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t>
            </a:r>
            <a:r>
              <a:rPr lang="en-US" sz="1200" b="1" dirty="0" smtClean="0">
                <a:solidFill>
                  <a:schemeClr val="tx1"/>
                </a:solidFill>
              </a:rPr>
              <a:t>Yes button</a:t>
            </a:r>
            <a:endParaRPr lang="en-US" sz="1200" b="1" dirty="0" smtClean="0">
              <a:solidFill>
                <a:schemeClr val="tx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shot_2016-07-12-21-12-46.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a:noFill/>
        </p:spPr>
        <p:txBody>
          <a:bodyPr/>
          <a:lstStyle/>
          <a:p>
            <a:r>
              <a:rPr lang="en-US" dirty="0" smtClean="0"/>
              <a:t>Deleting a Lunch Activity Created in Error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16</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0" name="Rectangle 19"/>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 Lunch activity is removed from your Private Activity list.</a:t>
            </a:r>
            <a:endParaRPr lang="en-US" sz="1600" dirty="0" smtClean="0">
              <a:solidFill>
                <a:schemeClr val="tx1"/>
              </a:solidFill>
            </a:endParaRP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t>
            </a:r>
            <a:r>
              <a:rPr lang="en-US" sz="1200" b="1" dirty="0" smtClean="0">
                <a:solidFill>
                  <a:schemeClr val="tx1"/>
                </a:solidFill>
              </a:rPr>
              <a:t>Next button</a:t>
            </a:r>
            <a:endParaRPr lang="en-US" sz="1200" b="1" dirty="0" smtClean="0">
              <a:solidFill>
                <a:schemeClr val="tx1"/>
              </a:solidFill>
            </a:endParaRPr>
          </a:p>
        </p:txBody>
      </p:sp>
      <p:sp>
        <p:nvSpPr>
          <p:cNvPr id="16" name="Action Button: Custom 15">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dirty="0" smtClean="0"/>
              <a:t>Lunch – Service Order is Complete</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17</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If applicable, select the Resolve checkmark (will not appear if you chose an incomplete stop code) and then click the Running Man icon to complete the service order and remove it from you device. </a:t>
            </a:r>
            <a:endParaRPr lang="en-US" sz="1600" dirty="0" smtClean="0">
              <a:solidFill>
                <a:schemeClr val="tx1"/>
              </a:solidFill>
            </a:endParaRPr>
          </a:p>
          <a:p>
            <a:pPr>
              <a:spcAft>
                <a:spcPts val="600"/>
              </a:spcAft>
              <a:buNone/>
            </a:pPr>
            <a:endParaRPr lang="en-US" sz="1600" dirty="0" smtClean="0">
              <a:solidFill>
                <a:schemeClr val="tx1"/>
              </a:solidFill>
            </a:endParaRPr>
          </a:p>
        </p:txBody>
      </p:sp>
      <p:sp>
        <p:nvSpPr>
          <p:cNvPr id="7" name="Rectangle 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Select the Running Man icon</a:t>
            </a:r>
            <a:endParaRPr lang="en-US" sz="1200" b="1" dirty="0" smtClean="0">
              <a:solidFill>
                <a:schemeClr val="tx1"/>
              </a:solidFill>
            </a:endParaRPr>
          </a:p>
        </p:txBody>
      </p:sp>
      <p:sp>
        <p:nvSpPr>
          <p:cNvPr id="18" name="Slide Number Placeholder 9"/>
          <p:cNvSpPr txBox="1">
            <a:spLocks/>
          </p:cNvSpPr>
          <p:nvPr/>
        </p:nvSpPr>
        <p:spPr>
          <a:xfrm>
            <a:off x="8320049" y="6536385"/>
            <a:ext cx="366750" cy="239194"/>
          </a:xfrm>
          <a:prstGeom prst="rect">
            <a:avLst/>
          </a:prstGeom>
        </p:spPr>
        <p:txBody>
          <a:bodyPr vert="horz" lIns="0" tIns="45720" rIns="0" bIns="0" rtlCol="0" anchor="b"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9E1E164E-33F5-9B46-810F-75CC45996516}" type="slidenum">
              <a:rPr kumimoji="0" lang="en-US" sz="1000" b="0" i="0" u="none" strike="noStrike" kern="1200" cap="none" spc="0" normalizeH="0" baseline="0" noProof="0" smtClean="0">
                <a:ln>
                  <a:noFill/>
                </a:ln>
                <a:solidFill>
                  <a:schemeClr val="tx1"/>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chemeClr val="tx1"/>
              </a:solidFill>
              <a:effectLst/>
              <a:uLnTx/>
              <a:uFillTx/>
              <a:latin typeface="Arial"/>
              <a:ea typeface="+mn-ea"/>
              <a:cs typeface="Arial"/>
            </a:endParaRPr>
          </a:p>
        </p:txBody>
      </p:sp>
      <p:sp>
        <p:nvSpPr>
          <p:cNvPr id="19" name="Rounded Rectangle 18">
            <a:hlinkClick r:id="" action="ppaction://hlinkshowjump?jump=nextslide"/>
          </p:cNvPr>
          <p:cNvSpPr>
            <a:spLocks noChangeAspect="1"/>
          </p:cNvSpPr>
          <p:nvPr/>
        </p:nvSpPr>
        <p:spPr>
          <a:xfrm>
            <a:off x="7080220" y="1553841"/>
            <a:ext cx="899999" cy="290946"/>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ounded Rectangle 19">
            <a:hlinkClick r:id="" action="ppaction://hlinkshowjump?jump=nextslide"/>
          </p:cNvPr>
          <p:cNvSpPr>
            <a:spLocks noChangeAspect="1"/>
          </p:cNvSpPr>
          <p:nvPr/>
        </p:nvSpPr>
        <p:spPr>
          <a:xfrm>
            <a:off x="7080220" y="1553841"/>
            <a:ext cx="899999" cy="290946"/>
          </a:xfrm>
          <a:prstGeom prst="roundRect">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Action Button: Custom 2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6" name="Action Button: Custom 25">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7" name="Action Button: Custom 26">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8" name="Action Button: Custom 27">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pic>
        <p:nvPicPr>
          <p:cNvPr id="22" name="Picture 21" descr="Screenshot_2016-07-13-09-06-06.png"/>
          <p:cNvPicPr>
            <a:picLocks/>
          </p:cNvPicPr>
          <p:nvPr/>
        </p:nvPicPr>
        <p:blipFill>
          <a:blip r:embed="rId2"/>
          <a:stretch>
            <a:fillRect/>
          </a:stretch>
        </p:blipFill>
        <p:spPr>
          <a:xfrm>
            <a:off x="5660136" y="996696"/>
            <a:ext cx="3026664" cy="5376672"/>
          </a:xfrm>
          <a:prstGeom prst="rect">
            <a:avLst/>
          </a:prstGeom>
        </p:spPr>
      </p:pic>
      <p:sp>
        <p:nvSpPr>
          <p:cNvPr id="23" name="Rounded Rectangle 22">
            <a:hlinkClick r:id="" action="ppaction://hlinkshowjump?jump=nextslide"/>
          </p:cNvPr>
          <p:cNvSpPr/>
          <p:nvPr/>
        </p:nvSpPr>
        <p:spPr>
          <a:xfrm>
            <a:off x="8206702" y="5968668"/>
            <a:ext cx="347576" cy="412273"/>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4" name="Rounded Rectangle 23">
            <a:hlinkClick r:id="" action="ppaction://hlinkshowjump?jump=nextslide"/>
          </p:cNvPr>
          <p:cNvSpPr/>
          <p:nvPr/>
        </p:nvSpPr>
        <p:spPr>
          <a:xfrm>
            <a:off x="8187529" y="6009616"/>
            <a:ext cx="342366"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9"/>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20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dirty="0" smtClean="0"/>
              <a:t>Lunch – Service Order is Complete</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18</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Select the Menu button to return to the list of menu options. </a:t>
            </a:r>
            <a:endParaRPr lang="en-US" sz="1600" dirty="0" smtClean="0">
              <a:solidFill>
                <a:schemeClr val="tx1"/>
              </a:solidFill>
            </a:endParaRPr>
          </a:p>
          <a:p>
            <a:pPr>
              <a:spcAft>
                <a:spcPts val="600"/>
              </a:spcAft>
              <a:buNone/>
            </a:pPr>
            <a:endParaRPr lang="en-US" sz="1600" dirty="0" smtClean="0">
              <a:solidFill>
                <a:schemeClr val="tx1"/>
              </a:solidFill>
            </a:endParaRPr>
          </a:p>
        </p:txBody>
      </p:sp>
      <p:sp>
        <p:nvSpPr>
          <p:cNvPr id="7" name="Rectangle 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Select the Menu button</a:t>
            </a:r>
            <a:endParaRPr lang="en-US" sz="1200" b="1" dirty="0" smtClean="0">
              <a:solidFill>
                <a:schemeClr val="tx1"/>
              </a:solidFill>
            </a:endParaRPr>
          </a:p>
        </p:txBody>
      </p:sp>
      <p:sp>
        <p:nvSpPr>
          <p:cNvPr id="18" name="Slide Number Placeholder 9"/>
          <p:cNvSpPr txBox="1">
            <a:spLocks/>
          </p:cNvSpPr>
          <p:nvPr/>
        </p:nvSpPr>
        <p:spPr>
          <a:xfrm>
            <a:off x="8320049" y="6536385"/>
            <a:ext cx="366750" cy="239194"/>
          </a:xfrm>
          <a:prstGeom prst="rect">
            <a:avLst/>
          </a:prstGeom>
        </p:spPr>
        <p:txBody>
          <a:bodyPr vert="horz" lIns="0" tIns="45720" rIns="0" bIns="0" rtlCol="0" anchor="b"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9E1E164E-33F5-9B46-810F-75CC45996516}" type="slidenum">
              <a:rPr kumimoji="0" lang="en-US" sz="1000" b="0" i="0" u="none" strike="noStrike" kern="1200" cap="none" spc="0" normalizeH="0" baseline="0" noProof="0" smtClean="0">
                <a:ln>
                  <a:noFill/>
                </a:ln>
                <a:solidFill>
                  <a:schemeClr val="tx1"/>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chemeClr val="tx1"/>
              </a:solidFill>
              <a:effectLst/>
              <a:uLnTx/>
              <a:uFillTx/>
              <a:latin typeface="Arial"/>
              <a:ea typeface="+mn-ea"/>
              <a:cs typeface="Arial"/>
            </a:endParaRPr>
          </a:p>
        </p:txBody>
      </p:sp>
      <p:sp>
        <p:nvSpPr>
          <p:cNvPr id="19" name="Rounded Rectangle 18">
            <a:hlinkClick r:id="" action="ppaction://hlinkshowjump?jump=nextslide"/>
          </p:cNvPr>
          <p:cNvSpPr>
            <a:spLocks noChangeAspect="1"/>
          </p:cNvSpPr>
          <p:nvPr/>
        </p:nvSpPr>
        <p:spPr>
          <a:xfrm>
            <a:off x="7080220" y="1553841"/>
            <a:ext cx="899999" cy="290946"/>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ounded Rectangle 19">
            <a:hlinkClick r:id="" action="ppaction://hlinkshowjump?jump=nextslide"/>
          </p:cNvPr>
          <p:cNvSpPr>
            <a:spLocks noChangeAspect="1"/>
          </p:cNvSpPr>
          <p:nvPr/>
        </p:nvSpPr>
        <p:spPr>
          <a:xfrm>
            <a:off x="7080220" y="1553841"/>
            <a:ext cx="899999" cy="290946"/>
          </a:xfrm>
          <a:prstGeom prst="roundRect">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Action Button: Custom 2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6" name="Action Button: Custom 25">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7" name="Action Button: Custom 26">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8" name="Action Button: Custom 27">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pic>
        <p:nvPicPr>
          <p:cNvPr id="22" name="Picture 21" descr="Screenshot_2016-07-13-09-06-06.png"/>
          <p:cNvPicPr>
            <a:picLocks/>
          </p:cNvPicPr>
          <p:nvPr/>
        </p:nvPicPr>
        <p:blipFill>
          <a:blip r:embed="rId2"/>
          <a:stretch>
            <a:fillRect/>
          </a:stretch>
        </p:blipFill>
        <p:spPr>
          <a:xfrm>
            <a:off x="5660136" y="996696"/>
            <a:ext cx="3026664" cy="5376672"/>
          </a:xfrm>
          <a:prstGeom prst="rect">
            <a:avLst/>
          </a:prstGeom>
        </p:spPr>
      </p:pic>
      <p:sp>
        <p:nvSpPr>
          <p:cNvPr id="23" name="Rounded Rectangle 22">
            <a:hlinkClick r:id="" action="ppaction://hlinkshowjump?jump=nextslide"/>
          </p:cNvPr>
          <p:cNvSpPr/>
          <p:nvPr/>
        </p:nvSpPr>
        <p:spPr>
          <a:xfrm>
            <a:off x="8072670" y="1168072"/>
            <a:ext cx="653886" cy="412273"/>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4" name="Rounded Rectangle 23">
            <a:hlinkClick r:id="" action="ppaction://hlinkshowjump?jump=nextslide"/>
          </p:cNvPr>
          <p:cNvSpPr/>
          <p:nvPr/>
        </p:nvSpPr>
        <p:spPr>
          <a:xfrm>
            <a:off x="8072670" y="1192588"/>
            <a:ext cx="653886"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9"/>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20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shot_2016-07-13-09-06-22.png"/>
          <p:cNvPicPr>
            <a:picLocks noChangeAspect="1"/>
          </p:cNvPicPr>
          <p:nvPr/>
        </p:nvPicPr>
        <p:blipFill>
          <a:blip r:embed="rId2"/>
          <a:stretch>
            <a:fillRect/>
          </a:stretch>
        </p:blipFill>
        <p:spPr>
          <a:xfrm>
            <a:off x="5660136" y="996696"/>
            <a:ext cx="3024378" cy="5376672"/>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Lunch – Service Order is Complete</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19</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To add a Lunch activity, select the Private Activity menu option.</a:t>
            </a:r>
            <a:endParaRPr lang="en-US" sz="1600" dirty="0" smtClean="0">
              <a:solidFill>
                <a:schemeClr val="tx1"/>
              </a:solidFill>
            </a:endParaRPr>
          </a:p>
        </p:txBody>
      </p:sp>
      <p:sp>
        <p:nvSpPr>
          <p:cNvPr id="7" name="Rectangle 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a:t>
            </a:r>
            <a:r>
              <a:rPr lang="en-US" sz="1200" b="1" dirty="0" smtClean="0">
                <a:solidFill>
                  <a:schemeClr val="tx1"/>
                </a:solidFill>
              </a:rPr>
              <a:t>Private Activity</a:t>
            </a:r>
            <a:endParaRPr lang="en-US" sz="1200" b="1" dirty="0" smtClean="0">
              <a:solidFill>
                <a:schemeClr val="tx1"/>
              </a:solidFill>
            </a:endParaRPr>
          </a:p>
        </p:txBody>
      </p:sp>
      <p:sp>
        <p:nvSpPr>
          <p:cNvPr id="30" name="Rounded Rectangle 29">
            <a:hlinkClick r:id="" action="ppaction://hlinkshowjump?jump=nextslide"/>
          </p:cNvPr>
          <p:cNvSpPr/>
          <p:nvPr/>
        </p:nvSpPr>
        <p:spPr>
          <a:xfrm>
            <a:off x="5660136" y="3679779"/>
            <a:ext cx="2659913" cy="415144"/>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ounded Rectangle 30">
            <a:hlinkClick r:id="" action="ppaction://hlinkshowjump?jump=nextslide"/>
          </p:cNvPr>
          <p:cNvSpPr/>
          <p:nvPr/>
        </p:nvSpPr>
        <p:spPr>
          <a:xfrm>
            <a:off x="5660135" y="3679778"/>
            <a:ext cx="2659913" cy="415145"/>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8" name="Action Button: Custom 17">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9" name="Action Button: Custom 18">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Activities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28407"/>
            <a:ext cx="3863788" cy="5153055"/>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lgn="ctr">
              <a:spcAft>
                <a:spcPts val="600"/>
              </a:spcAft>
              <a:buNone/>
            </a:pPr>
            <a:r>
              <a:rPr lang="en-US" sz="2000" b="1" u="sng" dirty="0" smtClean="0">
                <a:solidFill>
                  <a:schemeClr val="tx1"/>
                </a:solidFill>
              </a:rPr>
              <a:t>Module Overview</a:t>
            </a:r>
          </a:p>
          <a:p>
            <a:pPr>
              <a:spcAft>
                <a:spcPts val="600"/>
              </a:spcAft>
              <a:buNone/>
            </a:pPr>
            <a:r>
              <a:rPr lang="en-US" sz="1450" dirty="0" smtClean="0">
                <a:solidFill>
                  <a:schemeClr val="tx1"/>
                </a:solidFill>
              </a:rPr>
              <a:t>In this module you will learn how to create and complete a daily lunch break from the </a:t>
            </a:r>
            <a:r>
              <a:rPr lang="en-US" sz="1450" dirty="0" err="1" smtClean="0">
                <a:solidFill>
                  <a:schemeClr val="tx1"/>
                </a:solidFill>
              </a:rPr>
              <a:t>Astea</a:t>
            </a:r>
            <a:r>
              <a:rPr lang="en-US" sz="1450" dirty="0" smtClean="0">
                <a:solidFill>
                  <a:schemeClr val="tx1"/>
                </a:solidFill>
              </a:rPr>
              <a:t> Mobile application. </a:t>
            </a:r>
            <a:endParaRPr lang="en-US" sz="1450" dirty="0" smtClean="0">
              <a:solidFill>
                <a:schemeClr val="tx1"/>
              </a:solidFill>
            </a:endParaRPr>
          </a:p>
          <a:p>
            <a:pPr>
              <a:spcAft>
                <a:spcPts val="600"/>
              </a:spcAft>
              <a:buNone/>
            </a:pPr>
            <a:endParaRPr lang="en-US" sz="1450" dirty="0" smtClean="0">
              <a:solidFill>
                <a:schemeClr val="tx1"/>
              </a:solidFill>
            </a:endParaRPr>
          </a:p>
          <a:p>
            <a:pPr>
              <a:spcAft>
                <a:spcPts val="600"/>
              </a:spcAft>
              <a:buNone/>
            </a:pPr>
            <a:r>
              <a:rPr lang="en-US" sz="1450" dirty="0" smtClean="0">
                <a:solidFill>
                  <a:schemeClr val="tx1"/>
                </a:solidFill>
              </a:rPr>
              <a:t>In order to effectively account for a service technician’s daily work time, including travel, onsite time, and lunches, the ability to add a Private Activity for a daily lunch is now available. </a:t>
            </a:r>
            <a:endParaRPr lang="en-US" sz="1450" dirty="0" smtClean="0">
              <a:solidFill>
                <a:schemeClr val="tx1"/>
              </a:solidFill>
            </a:endParaRPr>
          </a:p>
          <a:p>
            <a:pPr>
              <a:spcAft>
                <a:spcPts val="600"/>
              </a:spcAft>
              <a:buNone/>
            </a:pPr>
            <a:endParaRPr lang="en-US" sz="1450" dirty="0" smtClean="0">
              <a:solidFill>
                <a:schemeClr val="tx1"/>
              </a:solidFill>
            </a:endParaRPr>
          </a:p>
          <a:p>
            <a:pPr>
              <a:spcAft>
                <a:spcPts val="600"/>
              </a:spcAft>
            </a:pPr>
            <a:endParaRPr lang="en-US" sz="1600" dirty="0" smtClean="0">
              <a:solidFill>
                <a:schemeClr val="tx1"/>
              </a:solidFill>
            </a:endParaRPr>
          </a:p>
        </p:txBody>
      </p:sp>
      <p:pic>
        <p:nvPicPr>
          <p:cNvPr id="11" name="Picture 10" descr="Screenshot_2014-06-11-16-10-20.png"/>
          <p:cNvPicPr>
            <a:picLocks noChangeAspect="1"/>
          </p:cNvPicPr>
          <p:nvPr/>
        </p:nvPicPr>
        <p:blipFill>
          <a:blip r:embed="rId2"/>
          <a:srcRect l="3987" t="32418" r="67894" b="39347"/>
          <a:stretch>
            <a:fillRect/>
          </a:stretch>
        </p:blipFill>
        <p:spPr>
          <a:xfrm>
            <a:off x="5710517" y="928407"/>
            <a:ext cx="2976283" cy="5313032"/>
          </a:xfrm>
          <a:prstGeom prst="rect">
            <a:avLst/>
          </a:prstGeom>
        </p:spPr>
      </p:pic>
      <p:sp>
        <p:nvSpPr>
          <p:cNvPr id="9" name="Action Button: Custom 8">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13" name="Action Button: Custom 12">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4" name="Action Button: Custom 13">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5" name="Action Button: Custom 1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lgn="r"/>
            <a:fld id="{9E1E164E-33F5-9B46-810F-75CC45996516}" type="slidenum">
              <a:rPr lang="en-US" smtClean="0"/>
              <a:pPr algn="r"/>
              <a:t>20</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24426"/>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Add a lunch activity with the appropriate Start time. Complete the activity once your lunch break has ended. Work the next service order in your list by hitting the Start Travel button to indicate that you have started traveling to the site.</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Note: Lunch activities show on the schedule board in the Dispatch Console so please make sure they are accurate and that you complete any Lunch activity that you add.</a:t>
            </a: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p:txBody>
      </p:sp>
      <p:sp>
        <p:nvSpPr>
          <p:cNvPr id="30" name="Rounded Rectangle 29">
            <a:hlinkClick r:id="" action="ppaction://hlinkshowjump?jump=nextslide"/>
          </p:cNvPr>
          <p:cNvSpPr>
            <a:spLocks noChangeAspect="1"/>
          </p:cNvSpPr>
          <p:nvPr/>
        </p:nvSpPr>
        <p:spPr>
          <a:xfrm>
            <a:off x="7304430" y="6028544"/>
            <a:ext cx="314325" cy="29260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a:hlinkClick r:id="" action="ppaction://hlinkshowjump?jump=nextslide"/>
          </p:cNvPr>
          <p:cNvSpPr>
            <a:spLocks noChangeAspect="1"/>
          </p:cNvSpPr>
          <p:nvPr/>
        </p:nvSpPr>
        <p:spPr>
          <a:xfrm>
            <a:off x="7317682" y="6028544"/>
            <a:ext cx="314325" cy="292608"/>
          </a:xfrm>
          <a:prstGeom prst="roundRect">
            <a:avLst>
              <a:gd name="adj" fmla="val 16667"/>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5" name="Action Button: Custom 14">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6" name="Action Button: Custom 15">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7" name="Action Button: Custom 16">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1" name="Title 1"/>
          <p:cNvSpPr>
            <a:spLocks noGrp="1"/>
          </p:cNvSpPr>
          <p:nvPr>
            <p:ph type="title"/>
          </p:nvPr>
        </p:nvSpPr>
        <p:spPr>
          <a:xfrm>
            <a:off x="457200" y="249614"/>
            <a:ext cx="8229600" cy="527287"/>
          </a:xfrm>
        </p:spPr>
        <p:txBody>
          <a:bodyPr/>
          <a:lstStyle/>
          <a:p>
            <a:r>
              <a:rPr lang="en-US" dirty="0" smtClean="0"/>
              <a:t>Lunch – Service Order is Complete</a:t>
            </a:r>
            <a:endParaRPr lang="en-US" dirty="0"/>
          </a:p>
        </p:txBody>
      </p:sp>
      <p:sp>
        <p:nvSpPr>
          <p:cNvPr id="18" name="Rectangle 17"/>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t>
            </a:r>
            <a:r>
              <a:rPr lang="en-US" sz="1200" b="1" dirty="0" smtClean="0">
                <a:solidFill>
                  <a:schemeClr val="tx1"/>
                </a:solidFill>
              </a:rPr>
              <a:t>Next button</a:t>
            </a:r>
            <a:endParaRPr lang="en-US" sz="1200" b="1" dirty="0" smtClean="0">
              <a:solidFill>
                <a:schemeClr val="tx1"/>
              </a:solidFill>
            </a:endParaRPr>
          </a:p>
        </p:txBody>
      </p:sp>
      <p:sp>
        <p:nvSpPr>
          <p:cNvPr id="20" name="Action Button: Custom 19">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pic>
        <p:nvPicPr>
          <p:cNvPr id="22" name="Picture 21" descr="Screenshot_2016-07-12-19-54-05.png"/>
          <p:cNvPicPr>
            <a:picLocks/>
          </p:cNvPicPr>
          <p:nvPr/>
        </p:nvPicPr>
        <p:blipFill>
          <a:blip r:embed="rId2"/>
          <a:stretch>
            <a:fillRect/>
          </a:stretch>
        </p:blipFill>
        <p:spPr>
          <a:xfrm>
            <a:off x="5660136" y="996696"/>
            <a:ext cx="3026664" cy="5376672"/>
          </a:xfrm>
          <a:prstGeom prst="rect">
            <a:avLst/>
          </a:prstGeom>
        </p:spPr>
      </p:pic>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shot_2016-07-13-10-24-51.png"/>
          <p:cNvPicPr>
            <a:picLocks/>
          </p:cNvPicPr>
          <p:nvPr/>
        </p:nvPicPr>
        <p:blipFill>
          <a:blip r:embed="rId2"/>
          <a:stretch>
            <a:fillRect/>
          </a:stretch>
        </p:blipFill>
        <p:spPr>
          <a:xfrm>
            <a:off x="5660136" y="996696"/>
            <a:ext cx="3026664" cy="5376672"/>
          </a:xfrm>
          <a:prstGeom prst="rect">
            <a:avLst/>
          </a:prstGeom>
        </p:spPr>
      </p:pic>
      <p:sp>
        <p:nvSpPr>
          <p:cNvPr id="10" name="Slide Number Placeholder 9"/>
          <p:cNvSpPr>
            <a:spLocks noGrp="1"/>
          </p:cNvSpPr>
          <p:nvPr>
            <p:ph type="sldNum" sz="quarter" idx="15"/>
          </p:nvPr>
        </p:nvSpPr>
        <p:spPr/>
        <p:txBody>
          <a:bodyPr/>
          <a:lstStyle/>
          <a:p>
            <a:pPr algn="r"/>
            <a:fld id="{9E1E164E-33F5-9B46-810F-75CC45996516}" type="slidenum">
              <a:rPr lang="en-US" smtClean="0"/>
              <a:pPr algn="r"/>
              <a:t>21</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24426"/>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Another scenario exists in which you are at a customer site and before you have completed the necessary repairs, it is time for your lunch break. </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Open the service order and select the Activities tab. Select Stop Work.</a:t>
            </a: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p:txBody>
      </p:sp>
      <p:sp>
        <p:nvSpPr>
          <p:cNvPr id="26" name="Rectangle 25"/>
          <p:cNvSpPr/>
          <p:nvPr/>
        </p:nvSpPr>
        <p:spPr>
          <a:xfrm>
            <a:off x="457199" y="5437593"/>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a:t>
            </a:r>
            <a:r>
              <a:rPr lang="en-US" sz="1200" b="1" dirty="0" smtClean="0">
                <a:solidFill>
                  <a:schemeClr val="tx1"/>
                </a:solidFill>
              </a:rPr>
              <a:t>on the Stop Work button</a:t>
            </a:r>
            <a:endParaRPr lang="en-US" sz="1200" b="1" dirty="0" smtClean="0">
              <a:solidFill>
                <a:schemeClr val="tx1"/>
              </a:solidFill>
            </a:endParaRPr>
          </a:p>
        </p:txBody>
      </p:sp>
      <p:sp>
        <p:nvSpPr>
          <p:cNvPr id="30" name="Rounded Rectangle 29">
            <a:hlinkClick r:id="" action="ppaction://hlinkshowjump?jump=nextslide"/>
          </p:cNvPr>
          <p:cNvSpPr>
            <a:spLocks noChangeAspect="1"/>
          </p:cNvSpPr>
          <p:nvPr/>
        </p:nvSpPr>
        <p:spPr>
          <a:xfrm>
            <a:off x="7493435" y="3254790"/>
            <a:ext cx="795474" cy="457200"/>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a:hlinkClick r:id="" action="ppaction://hlinkshowjump?jump=nextslide"/>
          </p:cNvPr>
          <p:cNvSpPr>
            <a:spLocks noChangeAspect="1"/>
          </p:cNvSpPr>
          <p:nvPr/>
        </p:nvSpPr>
        <p:spPr>
          <a:xfrm>
            <a:off x="7536500" y="3322434"/>
            <a:ext cx="752409" cy="336548"/>
          </a:xfrm>
          <a:prstGeom prst="roundRect">
            <a:avLst>
              <a:gd name="adj" fmla="val 16667"/>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5" name="Action Button: Custom 14">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6" name="Action Button: Custom 15">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7" name="Action Button: Custom 16">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2" name="Title 1"/>
          <p:cNvSpPr>
            <a:spLocks noGrp="1"/>
          </p:cNvSpPr>
          <p:nvPr>
            <p:ph type="title"/>
          </p:nvPr>
        </p:nvSpPr>
        <p:spPr>
          <a:xfrm>
            <a:off x="457200" y="249614"/>
            <a:ext cx="8229600" cy="527287"/>
          </a:xfrm>
        </p:spPr>
        <p:txBody>
          <a:bodyPr/>
          <a:lstStyle/>
          <a:p>
            <a:r>
              <a:rPr lang="en-US" dirty="0" smtClean="0"/>
              <a:t>Lunch – Work Not Completed</a:t>
            </a:r>
            <a:endParaRPr lang="en-US" dirty="0"/>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shot_2016-07-13-10-25-04.png"/>
          <p:cNvPicPr>
            <a:picLocks noChangeAspect="1"/>
          </p:cNvPicPr>
          <p:nvPr/>
        </p:nvPicPr>
        <p:blipFill>
          <a:blip r:embed="rId2"/>
          <a:stretch>
            <a:fillRect/>
          </a:stretch>
        </p:blipFill>
        <p:spPr>
          <a:xfrm>
            <a:off x="5660136" y="996696"/>
            <a:ext cx="3024378" cy="5376672"/>
          </a:xfrm>
          <a:prstGeom prst="rect">
            <a:avLst/>
          </a:prstGeom>
        </p:spPr>
      </p:pic>
      <p:sp>
        <p:nvSpPr>
          <p:cNvPr id="10" name="Slide Number Placeholder 9"/>
          <p:cNvSpPr>
            <a:spLocks noGrp="1"/>
          </p:cNvSpPr>
          <p:nvPr>
            <p:ph type="sldNum" sz="quarter" idx="15"/>
          </p:nvPr>
        </p:nvSpPr>
        <p:spPr/>
        <p:txBody>
          <a:bodyPr/>
          <a:lstStyle/>
          <a:p>
            <a:pPr algn="r"/>
            <a:fld id="{9E1E164E-33F5-9B46-810F-75CC45996516}" type="slidenum">
              <a:rPr lang="en-US" smtClean="0"/>
              <a:pPr algn="r"/>
              <a:t>22</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Rounded Rectangle 20">
            <a:hlinkClick r:id="" action="ppaction://hlinkshowjump?jump=nextslide"/>
          </p:cNvPr>
          <p:cNvSpPr/>
          <p:nvPr/>
        </p:nvSpPr>
        <p:spPr>
          <a:xfrm>
            <a:off x="8136835" y="4590392"/>
            <a:ext cx="521313" cy="310404"/>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2" name="Rounded Rectangle 21">
            <a:hlinkClick r:id="" action="ppaction://hlinkshowjump?jump=nextslide"/>
          </p:cNvPr>
          <p:cNvSpPr/>
          <p:nvPr/>
        </p:nvSpPr>
        <p:spPr>
          <a:xfrm>
            <a:off x="8136836" y="4590392"/>
            <a:ext cx="549964" cy="310404"/>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0" name="Action Button: Custom 19">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3" name="Action Button: Custom 2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16" name="Title 1"/>
          <p:cNvSpPr>
            <a:spLocks noGrp="1"/>
          </p:cNvSpPr>
          <p:nvPr>
            <p:ph type="title"/>
          </p:nvPr>
        </p:nvSpPr>
        <p:spPr>
          <a:xfrm>
            <a:off x="457200" y="249614"/>
            <a:ext cx="8229600" cy="527287"/>
          </a:xfrm>
        </p:spPr>
        <p:txBody>
          <a:bodyPr/>
          <a:lstStyle/>
          <a:p>
            <a:r>
              <a:rPr lang="en-US" dirty="0" smtClean="0"/>
              <a:t>Lunch – Work Not Completed</a:t>
            </a:r>
            <a:endParaRPr lang="en-US" dirty="0"/>
          </a:p>
        </p:txBody>
      </p:sp>
      <p:sp>
        <p:nvSpPr>
          <p:cNvPr id="18" name="Rectangle 17"/>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t>
            </a:r>
            <a:r>
              <a:rPr lang="en-US" sz="1200" b="1" dirty="0" smtClean="0">
                <a:solidFill>
                  <a:schemeClr val="tx1"/>
                </a:solidFill>
              </a:rPr>
              <a:t>Done </a:t>
            </a:r>
            <a:r>
              <a:rPr lang="en-US" sz="1200" b="1" dirty="0" smtClean="0">
                <a:solidFill>
                  <a:schemeClr val="tx1"/>
                </a:solidFill>
              </a:rPr>
              <a:t>button</a:t>
            </a:r>
          </a:p>
        </p:txBody>
      </p:sp>
      <p:sp>
        <p:nvSpPr>
          <p:cNvPr id="27" name="Rectangle 26"/>
          <p:cNvSpPr/>
          <p:nvPr/>
        </p:nvSpPr>
        <p:spPr>
          <a:xfrm>
            <a:off x="457200" y="1034839"/>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u="sng" dirty="0" smtClean="0">
                <a:solidFill>
                  <a:schemeClr val="tx1"/>
                </a:solidFill>
              </a:rPr>
              <a:t>IMPORTANT</a:t>
            </a:r>
            <a:r>
              <a:rPr lang="en-US" sz="1600" dirty="0" smtClean="0">
                <a:solidFill>
                  <a:schemeClr val="tx1"/>
                </a:solidFill>
              </a:rPr>
              <a:t>: Select the stop code </a:t>
            </a:r>
            <a:r>
              <a:rPr lang="en-US" sz="1600" b="1" dirty="0" smtClean="0">
                <a:solidFill>
                  <a:schemeClr val="tx1"/>
                </a:solidFill>
              </a:rPr>
              <a:t>LUNCH</a:t>
            </a:r>
            <a:r>
              <a:rPr lang="en-US" sz="1600" dirty="0" smtClean="0">
                <a:solidFill>
                  <a:schemeClr val="tx1"/>
                </a:solidFill>
              </a:rPr>
              <a:t> </a:t>
            </a:r>
            <a:r>
              <a:rPr lang="en-US" sz="1600" dirty="0" smtClean="0">
                <a:solidFill>
                  <a:schemeClr val="tx1"/>
                </a:solidFill>
              </a:rPr>
              <a:t>and select Done.</a:t>
            </a:r>
            <a:endParaRPr lang="en-US" sz="1600" dirty="0" smtClean="0">
              <a:solidFill>
                <a:schemeClr val="tx1"/>
              </a:solidFill>
            </a:endParaRPr>
          </a:p>
          <a:p>
            <a:pPr>
              <a:spcAft>
                <a:spcPts val="600"/>
              </a:spcAft>
            </a:pPr>
            <a:endParaRPr lang="en-US" sz="1600" dirty="0" smtClean="0">
              <a:solidFill>
                <a:schemeClr val="tx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shot_2016-07-13-10-25-25.png"/>
          <p:cNvPicPr>
            <a:picLocks noChangeAspect="1"/>
          </p:cNvPicPr>
          <p:nvPr/>
        </p:nvPicPr>
        <p:blipFill>
          <a:blip r:embed="rId2"/>
          <a:stretch>
            <a:fillRect/>
          </a:stretch>
        </p:blipFill>
        <p:spPr>
          <a:xfrm>
            <a:off x="5660136" y="996696"/>
            <a:ext cx="3024378" cy="5376672"/>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Lunch – Work Not Completed</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23</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400" dirty="0" smtClean="0">
                <a:solidFill>
                  <a:schemeClr val="tx1"/>
                </a:solidFill>
              </a:rPr>
              <a:t>A second labor activity is created and delivered to your mobile device</a:t>
            </a:r>
            <a:r>
              <a:rPr lang="en-US" sz="1400" dirty="0" smtClean="0">
                <a:solidFill>
                  <a:schemeClr val="tx1"/>
                </a:solidFill>
              </a:rPr>
              <a:t>. Click on the Completion tab and complete the ticket as necessary.</a:t>
            </a:r>
          </a:p>
          <a:p>
            <a:pPr>
              <a:spcAft>
                <a:spcPts val="600"/>
              </a:spcAft>
            </a:pPr>
            <a:endParaRPr lang="en-US" sz="1400" dirty="0" smtClean="0">
              <a:solidFill>
                <a:schemeClr val="tx1"/>
              </a:solidFill>
            </a:endParaRPr>
          </a:p>
          <a:p>
            <a:pPr>
              <a:spcAft>
                <a:spcPts val="600"/>
              </a:spcAft>
            </a:pPr>
            <a:r>
              <a:rPr lang="en-US" sz="1400" dirty="0" smtClean="0">
                <a:solidFill>
                  <a:schemeClr val="tx1"/>
                </a:solidFill>
              </a:rPr>
              <a:t>Select the Menu button to access the Private </a:t>
            </a:r>
            <a:r>
              <a:rPr lang="en-US" sz="1400" dirty="0" smtClean="0">
                <a:solidFill>
                  <a:schemeClr val="tx1"/>
                </a:solidFill>
              </a:rPr>
              <a:t>Activity feature. Add a Lunch activity and complete it with the appropriate Start and End times. </a:t>
            </a:r>
            <a:endParaRPr lang="en-US" sz="1400" dirty="0" smtClean="0">
              <a:solidFill>
                <a:schemeClr val="tx1"/>
              </a:solidFill>
            </a:endParaRPr>
          </a:p>
          <a:p>
            <a:pPr>
              <a:spcAft>
                <a:spcPts val="600"/>
              </a:spcAft>
            </a:pPr>
            <a:endParaRPr lang="en-US" sz="1400" dirty="0" smtClean="0">
              <a:solidFill>
                <a:schemeClr val="tx1"/>
              </a:solidFill>
            </a:endParaRPr>
          </a:p>
          <a:p>
            <a:pPr>
              <a:spcAft>
                <a:spcPts val="600"/>
              </a:spcAft>
            </a:pPr>
            <a:r>
              <a:rPr lang="en-US" sz="1400" dirty="0" smtClean="0">
                <a:solidFill>
                  <a:schemeClr val="tx1"/>
                </a:solidFill>
              </a:rPr>
              <a:t>When you are ready travel back to the job site, select Start Travel and work the service order to completion. </a:t>
            </a:r>
          </a:p>
          <a:p>
            <a:endParaRPr lang="en-US" sz="1400" dirty="0" smtClean="0">
              <a:solidFill>
                <a:schemeClr val="tx1"/>
              </a:solidFill>
            </a:endParaRPr>
          </a:p>
          <a:p>
            <a:pPr>
              <a:spcAft>
                <a:spcPts val="600"/>
              </a:spcAft>
            </a:pPr>
            <a:r>
              <a:rPr lang="en-US" sz="1400" dirty="0" smtClean="0">
                <a:solidFill>
                  <a:schemeClr val="tx1"/>
                </a:solidFill>
              </a:rPr>
              <a:t>This concludes this module.</a:t>
            </a:r>
            <a:endParaRPr lang="en-US" sz="1400" dirty="0" smtClean="0">
              <a:solidFill>
                <a:schemeClr val="tx1"/>
              </a:solidFill>
            </a:endParaRPr>
          </a:p>
          <a:p>
            <a:pPr>
              <a:spcAft>
                <a:spcPts val="600"/>
              </a:spcAft>
            </a:pPr>
            <a:endParaRPr lang="en-US" sz="1600" dirty="0" smtClean="0">
              <a:solidFill>
                <a:schemeClr val="tx1"/>
              </a:solidFill>
            </a:endParaRPr>
          </a:p>
        </p:txBody>
      </p:sp>
      <p:sp>
        <p:nvSpPr>
          <p:cNvPr id="16" name="Rounded Rectangle 15">
            <a:hlinkClick r:id="" action="ppaction://hlinkshowjump?jump=nextslide"/>
          </p:cNvPr>
          <p:cNvSpPr/>
          <p:nvPr/>
        </p:nvSpPr>
        <p:spPr>
          <a:xfrm>
            <a:off x="8083825" y="1205948"/>
            <a:ext cx="602975" cy="368675"/>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0" name="Rounded Rectangle 19">
            <a:hlinkClick r:id="" action="ppaction://hlinkshowjump?jump=nextslide"/>
          </p:cNvPr>
          <p:cNvSpPr/>
          <p:nvPr/>
        </p:nvSpPr>
        <p:spPr>
          <a:xfrm>
            <a:off x="8083825" y="1205947"/>
            <a:ext cx="602975" cy="368675"/>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4" name="Action Button: Custom 2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3" name="Rectangle 22"/>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Click on the Next button below</a:t>
            </a:r>
          </a:p>
        </p:txBody>
      </p:sp>
      <p:sp>
        <p:nvSpPr>
          <p:cNvPr id="25" name="Action Button: Custom 24">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ction Button: Custom 1">
            <a:hlinkClick r:id="" action="ppaction://hlinkshowjump?jump=previousslide" highlightClick="1"/>
          </p:cNvPr>
          <p:cNvSpPr>
            <a:spLocks/>
          </p:cNvSpPr>
          <p:nvPr/>
        </p:nvSpPr>
        <p:spPr>
          <a:xfrm>
            <a:off x="3599122"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3" name="Action Button: Custom 2">
            <a:hlinkClick r:id="" action="ppaction://hlinkshowjump?jump=endshow" highlightClick="1"/>
          </p:cNvPr>
          <p:cNvSpPr>
            <a:spLocks/>
          </p:cNvSpPr>
          <p:nvPr/>
        </p:nvSpPr>
        <p:spPr>
          <a:xfrm>
            <a:off x="4936150"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4" name="Action Button: Custom 3">
            <a:hlinkClick r:id="" action="ppaction://hlinkshowjump?jump=firstslide" highlightClick="1"/>
          </p:cNvPr>
          <p:cNvSpPr>
            <a:spLocks/>
          </p:cNvSpPr>
          <p:nvPr/>
        </p:nvSpPr>
        <p:spPr>
          <a:xfrm>
            <a:off x="4267636"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p14="http://schemas.microsoft.com/office/powerpoint/2010/main" xmlns="" val="1729971347"/>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r"/>
            <a:fld id="{9E1E164E-33F5-9B46-810F-75CC45996516}" type="slidenum">
              <a:rPr lang="en-US" smtClean="0"/>
              <a:pPr algn="r"/>
              <a:t>25</a:t>
            </a:fld>
            <a:endParaRPr lang="en-US" dirty="0"/>
          </a:p>
        </p:txBody>
      </p:sp>
      <p:sp>
        <p:nvSpPr>
          <p:cNvPr id="6" name="TextBox 5"/>
          <p:cNvSpPr txBox="1"/>
          <p:nvPr/>
        </p:nvSpPr>
        <p:spPr>
          <a:xfrm>
            <a:off x="0" y="140752"/>
            <a:ext cx="9144000" cy="723275"/>
          </a:xfrm>
          <a:prstGeom prst="rect">
            <a:avLst/>
          </a:prstGeom>
          <a:noFill/>
        </p:spPr>
        <p:txBody>
          <a:bodyPr wrap="square" rtlCol="0">
            <a:spAutoFit/>
          </a:bodyPr>
          <a:lstStyle/>
          <a:p>
            <a:pPr algn="ctr"/>
            <a:r>
              <a:rPr lang="en-US" dirty="0" smtClean="0"/>
              <a:t>Icon Legend</a:t>
            </a:r>
            <a:br>
              <a:rPr lang="en-US" dirty="0" smtClean="0"/>
            </a:br>
            <a:endParaRPr lang="en-US" sz="600" dirty="0" smtClean="0"/>
          </a:p>
          <a:p>
            <a:pPr algn="ctr"/>
            <a:r>
              <a:rPr lang="en-US" sz="1600" dirty="0" smtClean="0"/>
              <a:t>Common icons used throughout the Astea application</a:t>
            </a:r>
            <a:endParaRPr lang="en-US" sz="1600" dirty="0"/>
          </a:p>
        </p:txBody>
      </p:sp>
      <p:sp>
        <p:nvSpPr>
          <p:cNvPr id="4" name="Action Button: Custom 3">
            <a:hlinkClick r:id="" action="ppaction://hlinkshowjump?jump=lastslideviewed" highlightClick="1"/>
          </p:cNvPr>
          <p:cNvSpPr>
            <a:spLocks noChangeAspect="1"/>
          </p:cNvSpPr>
          <p:nvPr/>
        </p:nvSpPr>
        <p:spPr>
          <a:xfrm>
            <a:off x="4128363" y="6087416"/>
            <a:ext cx="1005840" cy="407437"/>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Return</a:t>
            </a:r>
            <a:endParaRPr lang="en-US" sz="1200" dirty="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1821706" y="831576"/>
            <a:ext cx="5516602" cy="4849962"/>
          </a:xfrm>
          <a:prstGeom prst="rect">
            <a:avLst/>
          </a:prstGeom>
          <a:noFill/>
          <a:ln w="9525">
            <a:noFill/>
            <a:miter lim="800000"/>
            <a:headEnd/>
            <a:tailEnd/>
          </a:ln>
        </p:spPr>
      </p:pic>
      <p:sp>
        <p:nvSpPr>
          <p:cNvPr id="9" name="TextBox 8"/>
          <p:cNvSpPr txBox="1"/>
          <p:nvPr/>
        </p:nvSpPr>
        <p:spPr>
          <a:xfrm>
            <a:off x="-2148" y="5689453"/>
            <a:ext cx="9144000" cy="338554"/>
          </a:xfrm>
          <a:prstGeom prst="rect">
            <a:avLst/>
          </a:prstGeom>
          <a:noFill/>
        </p:spPr>
        <p:txBody>
          <a:bodyPr wrap="square" rtlCol="0">
            <a:spAutoFit/>
          </a:bodyPr>
          <a:lstStyle/>
          <a:p>
            <a:pPr algn="ctr"/>
            <a:r>
              <a:rPr lang="en-US" sz="1600" dirty="0" smtClean="0"/>
              <a:t>Click on the Return button below to resume presentation</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shot_2016-07-12-14-55-41.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Creating a Lunch Activity</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3</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Service technicians are now required to create and complete a Private Activity on their mobile devices for their daily lunch breaks. </a:t>
            </a:r>
          </a:p>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A </a:t>
            </a:r>
            <a:r>
              <a:rPr lang="en-US" sz="1600" dirty="0" smtClean="0">
                <a:solidFill>
                  <a:schemeClr val="tx1"/>
                </a:solidFill>
              </a:rPr>
              <a:t>Lunch activity can be added at the beginning of the day anticipating a lunch break or on the fly when you are ready to take your lunch break. </a:t>
            </a:r>
          </a:p>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To add a Private Activity for Lunch, select the Private Activity button from the Home page.</a:t>
            </a:r>
            <a:endParaRPr lang="en-US" sz="1600" dirty="0" smtClean="0">
              <a:solidFill>
                <a:schemeClr val="tx1"/>
              </a:solidFill>
            </a:endParaRPr>
          </a:p>
          <a:p>
            <a:pPr>
              <a:spcAft>
                <a:spcPts val="600"/>
              </a:spcAft>
              <a:buNone/>
            </a:pPr>
            <a:endParaRPr lang="en-US" sz="1600" dirty="0" smtClean="0">
              <a:solidFill>
                <a:schemeClr val="tx1"/>
              </a:solidFill>
            </a:endParaRPr>
          </a:p>
        </p:txBody>
      </p:sp>
      <p:sp>
        <p:nvSpPr>
          <p:cNvPr id="7" name="Rectangle 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t>
            </a:r>
            <a:r>
              <a:rPr lang="en-US" sz="1200" b="1" dirty="0" smtClean="0">
                <a:solidFill>
                  <a:schemeClr val="tx1"/>
                </a:solidFill>
              </a:rPr>
              <a:t>Private Activity button</a:t>
            </a:r>
            <a:endParaRPr lang="en-US" sz="1200" b="1" dirty="0" smtClean="0">
              <a:solidFill>
                <a:schemeClr val="tx1"/>
              </a:solidFill>
            </a:endParaRPr>
          </a:p>
        </p:txBody>
      </p:sp>
      <p:sp>
        <p:nvSpPr>
          <p:cNvPr id="30" name="Rounded Rectangle 29">
            <a:hlinkClick r:id="" action="ppaction://hlinkshowjump?jump=nextslide"/>
          </p:cNvPr>
          <p:cNvSpPr/>
          <p:nvPr/>
        </p:nvSpPr>
        <p:spPr>
          <a:xfrm>
            <a:off x="6047042" y="3862714"/>
            <a:ext cx="565793" cy="828555"/>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ounded Rectangle 30">
            <a:hlinkClick r:id="" action="ppaction://hlinkshowjump?jump=nextslide"/>
          </p:cNvPr>
          <p:cNvSpPr/>
          <p:nvPr/>
        </p:nvSpPr>
        <p:spPr>
          <a:xfrm>
            <a:off x="6047042" y="3834476"/>
            <a:ext cx="565793" cy="856793"/>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8" name="Action Button: Custom 17">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9" name="Action Button: Custom 18">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creenshot_2016-07-12-14-55-49.png"/>
          <p:cNvPicPr>
            <a:picLocks/>
          </p:cNvPicPr>
          <p:nvPr/>
        </p:nvPicPr>
        <p:blipFill>
          <a:blip r:embed="rId2"/>
          <a:stretch>
            <a:fillRect/>
          </a:stretch>
        </p:blipFill>
        <p:spPr>
          <a:xfrm>
            <a:off x="5660136" y="996696"/>
            <a:ext cx="3026664" cy="5376672"/>
          </a:xfrm>
          <a:prstGeom prst="rect">
            <a:avLst/>
          </a:prstGeom>
        </p:spPr>
      </p:pic>
      <p:sp>
        <p:nvSpPr>
          <p:cNvPr id="10" name="Slide Number Placeholder 9"/>
          <p:cNvSpPr>
            <a:spLocks noGrp="1"/>
          </p:cNvSpPr>
          <p:nvPr>
            <p:ph type="sldNum" sz="quarter" idx="15"/>
          </p:nvPr>
        </p:nvSpPr>
        <p:spPr/>
        <p:txBody>
          <a:bodyPr/>
          <a:lstStyle/>
          <a:p>
            <a:pPr algn="r"/>
            <a:fld id="{9E1E164E-33F5-9B46-810F-75CC45996516}" type="slidenum">
              <a:rPr lang="en-US" smtClean="0"/>
              <a:pPr algn="r"/>
              <a:t>4</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24426"/>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Add a Private Activity for Lunch by selecting the Add button</a:t>
            </a:r>
            <a:r>
              <a:rPr lang="en-US" sz="1600" dirty="0" smtClean="0">
                <a:solidFill>
                  <a:schemeClr val="tx1"/>
                </a:solidFill>
              </a:rPr>
              <a:t>.</a:t>
            </a: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p:txBody>
      </p:sp>
      <p:sp>
        <p:nvSpPr>
          <p:cNvPr id="26" name="Rectangle 25"/>
          <p:cNvSpPr/>
          <p:nvPr/>
        </p:nvSpPr>
        <p:spPr>
          <a:xfrm>
            <a:off x="457199" y="5437593"/>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t>
            </a:r>
            <a:r>
              <a:rPr lang="en-US" sz="1200" b="1" dirty="0" smtClean="0">
                <a:solidFill>
                  <a:schemeClr val="tx1"/>
                </a:solidFill>
              </a:rPr>
              <a:t>Add Private Activity Icon </a:t>
            </a:r>
            <a:r>
              <a:rPr lang="en-US" sz="1200" b="1" dirty="0" smtClean="0">
                <a:solidFill>
                  <a:schemeClr val="tx1"/>
                </a:solidFill>
              </a:rPr>
              <a:t>in the footer</a:t>
            </a:r>
          </a:p>
        </p:txBody>
      </p:sp>
      <p:sp>
        <p:nvSpPr>
          <p:cNvPr id="30" name="Rounded Rectangle 29">
            <a:hlinkClick r:id="" action="ppaction://hlinkshowjump?jump=nextslide"/>
          </p:cNvPr>
          <p:cNvSpPr>
            <a:spLocks noChangeAspect="1"/>
          </p:cNvSpPr>
          <p:nvPr/>
        </p:nvSpPr>
        <p:spPr>
          <a:xfrm>
            <a:off x="7304430" y="6028544"/>
            <a:ext cx="314325" cy="29260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a:hlinkClick r:id="" action="ppaction://hlinkshowjump?jump=nextslide"/>
          </p:cNvPr>
          <p:cNvSpPr>
            <a:spLocks noChangeAspect="1"/>
          </p:cNvSpPr>
          <p:nvPr/>
        </p:nvSpPr>
        <p:spPr>
          <a:xfrm>
            <a:off x="7317682" y="6028544"/>
            <a:ext cx="314325" cy="292608"/>
          </a:xfrm>
          <a:prstGeom prst="roundRect">
            <a:avLst>
              <a:gd name="adj" fmla="val 16667"/>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5" name="Action Button: Custom 14">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6" name="Action Button: Custom 15">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7" name="Action Button: Custom 16">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1" name="Title 1"/>
          <p:cNvSpPr>
            <a:spLocks noGrp="1"/>
          </p:cNvSpPr>
          <p:nvPr>
            <p:ph type="title"/>
          </p:nvPr>
        </p:nvSpPr>
        <p:spPr>
          <a:xfrm>
            <a:off x="457200" y="249614"/>
            <a:ext cx="8229600" cy="527287"/>
          </a:xfrm>
        </p:spPr>
        <p:txBody>
          <a:bodyPr/>
          <a:lstStyle/>
          <a:p>
            <a:r>
              <a:rPr lang="en-US" dirty="0" smtClean="0"/>
              <a:t>Creating a Lunch Activity</a:t>
            </a:r>
            <a:endParaRPr lang="en-US" dirty="0"/>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shot_2016-07-12-14-56-06.png"/>
          <p:cNvPicPr>
            <a:picLocks/>
          </p:cNvPicPr>
          <p:nvPr/>
        </p:nvPicPr>
        <p:blipFill>
          <a:blip r:embed="rId2"/>
          <a:stretch>
            <a:fillRect/>
          </a:stretch>
        </p:blipFill>
        <p:spPr>
          <a:xfrm>
            <a:off x="5660136" y="996696"/>
            <a:ext cx="3026664" cy="5376672"/>
          </a:xfrm>
          <a:prstGeom prst="rect">
            <a:avLst/>
          </a:prstGeom>
        </p:spPr>
      </p:pic>
      <p:sp>
        <p:nvSpPr>
          <p:cNvPr id="10" name="Slide Number Placeholder 9"/>
          <p:cNvSpPr>
            <a:spLocks noGrp="1"/>
          </p:cNvSpPr>
          <p:nvPr>
            <p:ph type="sldNum" sz="quarter" idx="15"/>
          </p:nvPr>
        </p:nvSpPr>
        <p:spPr/>
        <p:txBody>
          <a:bodyPr/>
          <a:lstStyle/>
          <a:p>
            <a:pPr algn="r"/>
            <a:fld id="{9E1E164E-33F5-9B46-810F-75CC45996516}" type="slidenum">
              <a:rPr lang="en-US" smtClean="0"/>
              <a:pPr algn="r"/>
              <a:t>5</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24426"/>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Select </a:t>
            </a:r>
            <a:r>
              <a:rPr lang="en-US" sz="1600" b="1" dirty="0" smtClean="0">
                <a:solidFill>
                  <a:schemeClr val="tx1"/>
                </a:solidFill>
              </a:rPr>
              <a:t>1 – Daily Lunch</a:t>
            </a:r>
            <a:r>
              <a:rPr lang="en-US" sz="1600" dirty="0" smtClean="0">
                <a:solidFill>
                  <a:schemeClr val="tx1"/>
                </a:solidFill>
              </a:rPr>
              <a:t> from the list of options and select Done.</a:t>
            </a: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p:txBody>
      </p:sp>
      <p:sp>
        <p:nvSpPr>
          <p:cNvPr id="26" name="Rectangle 25"/>
          <p:cNvSpPr/>
          <p:nvPr/>
        </p:nvSpPr>
        <p:spPr>
          <a:xfrm>
            <a:off x="457199" y="5437593"/>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a:t>
            </a:r>
            <a:r>
              <a:rPr lang="en-US" sz="1200" b="1" dirty="0" smtClean="0">
                <a:solidFill>
                  <a:schemeClr val="tx1"/>
                </a:solidFill>
              </a:rPr>
              <a:t>on the Done button</a:t>
            </a:r>
            <a:endParaRPr lang="en-US" sz="1200" b="1" dirty="0" smtClean="0">
              <a:solidFill>
                <a:schemeClr val="tx1"/>
              </a:solidFill>
            </a:endParaRPr>
          </a:p>
        </p:txBody>
      </p:sp>
      <p:sp>
        <p:nvSpPr>
          <p:cNvPr id="30" name="Rounded Rectangle 29">
            <a:hlinkClick r:id="" action="ppaction://hlinkshowjump?jump=nextslide"/>
          </p:cNvPr>
          <p:cNvSpPr>
            <a:spLocks noChangeAspect="1"/>
          </p:cNvSpPr>
          <p:nvPr/>
        </p:nvSpPr>
        <p:spPr>
          <a:xfrm>
            <a:off x="8136835" y="4595102"/>
            <a:ext cx="549965" cy="33654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a:hlinkClick r:id="" action="ppaction://hlinkshowjump?jump=nextslide"/>
          </p:cNvPr>
          <p:cNvSpPr>
            <a:spLocks noChangeAspect="1"/>
          </p:cNvSpPr>
          <p:nvPr/>
        </p:nvSpPr>
        <p:spPr>
          <a:xfrm>
            <a:off x="8136834" y="4595102"/>
            <a:ext cx="549965" cy="336548"/>
          </a:xfrm>
          <a:prstGeom prst="roundRect">
            <a:avLst>
              <a:gd name="adj" fmla="val 16667"/>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5" name="Action Button: Custom 14">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6" name="Action Button: Custom 15">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7" name="Action Button: Custom 16">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2" name="Title 1"/>
          <p:cNvSpPr>
            <a:spLocks noGrp="1"/>
          </p:cNvSpPr>
          <p:nvPr>
            <p:ph type="title"/>
          </p:nvPr>
        </p:nvSpPr>
        <p:spPr>
          <a:xfrm>
            <a:off x="457200" y="249614"/>
            <a:ext cx="8229600" cy="527287"/>
          </a:xfrm>
        </p:spPr>
        <p:txBody>
          <a:bodyPr/>
          <a:lstStyle/>
          <a:p>
            <a:r>
              <a:rPr lang="en-US" dirty="0" smtClean="0"/>
              <a:t>Creating a Lunch Activity</a:t>
            </a:r>
            <a:endParaRPr lang="en-US" dirty="0"/>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shot_2016-07-12-14-56-38.png"/>
          <p:cNvPicPr>
            <a:picLocks/>
          </p:cNvPicPr>
          <p:nvPr/>
        </p:nvPicPr>
        <p:blipFill>
          <a:blip r:embed="rId2"/>
          <a:stretch>
            <a:fillRect/>
          </a:stretch>
        </p:blipFill>
        <p:spPr>
          <a:xfrm>
            <a:off x="5660136" y="996696"/>
            <a:ext cx="3026664" cy="5376672"/>
          </a:xfrm>
          <a:prstGeom prst="rect">
            <a:avLst/>
          </a:prstGeom>
        </p:spPr>
      </p:pic>
      <p:sp>
        <p:nvSpPr>
          <p:cNvPr id="10" name="Slide Number Placeholder 9"/>
          <p:cNvSpPr>
            <a:spLocks noGrp="1"/>
          </p:cNvSpPr>
          <p:nvPr>
            <p:ph type="sldNum" sz="quarter" idx="15"/>
          </p:nvPr>
        </p:nvSpPr>
        <p:spPr/>
        <p:txBody>
          <a:bodyPr/>
          <a:lstStyle/>
          <a:p>
            <a:pPr algn="r"/>
            <a:fld id="{9E1E164E-33F5-9B46-810F-75CC45996516}" type="slidenum">
              <a:rPr lang="en-US" smtClean="0"/>
              <a:pPr algn="r"/>
              <a:t>6</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Rounded Rectangle 20">
            <a:hlinkClick r:id="" action="ppaction://hlinkshowjump?jump=nextslide"/>
          </p:cNvPr>
          <p:cNvSpPr/>
          <p:nvPr/>
        </p:nvSpPr>
        <p:spPr>
          <a:xfrm>
            <a:off x="8136835" y="4590392"/>
            <a:ext cx="521313" cy="310404"/>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2" name="Rounded Rectangle 21">
            <a:hlinkClick r:id="" action="ppaction://hlinkshowjump?jump=nextslide"/>
          </p:cNvPr>
          <p:cNvSpPr/>
          <p:nvPr/>
        </p:nvSpPr>
        <p:spPr>
          <a:xfrm>
            <a:off x="8136836" y="4590392"/>
            <a:ext cx="549964" cy="310404"/>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0" name="Action Button: Custom 19">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3" name="Action Button: Custom 2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16" name="Title 1"/>
          <p:cNvSpPr>
            <a:spLocks noGrp="1"/>
          </p:cNvSpPr>
          <p:nvPr>
            <p:ph type="title"/>
          </p:nvPr>
        </p:nvSpPr>
        <p:spPr>
          <a:xfrm>
            <a:off x="457200" y="249614"/>
            <a:ext cx="8229600" cy="527287"/>
          </a:xfrm>
        </p:spPr>
        <p:txBody>
          <a:bodyPr/>
          <a:lstStyle/>
          <a:p>
            <a:r>
              <a:rPr lang="en-US" dirty="0" smtClean="0"/>
              <a:t>Creating a Lunch Activity</a:t>
            </a:r>
            <a:endParaRPr lang="en-US" dirty="0"/>
          </a:p>
        </p:txBody>
      </p:sp>
      <p:sp>
        <p:nvSpPr>
          <p:cNvPr id="18" name="Rectangle 17"/>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done button</a:t>
            </a:r>
          </a:p>
        </p:txBody>
      </p:sp>
      <p:sp>
        <p:nvSpPr>
          <p:cNvPr id="27" name="Rectangle 26"/>
          <p:cNvSpPr/>
          <p:nvPr/>
        </p:nvSpPr>
        <p:spPr>
          <a:xfrm>
            <a:off x="457200" y="1034839"/>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If necessary, adjust the Start and End times as necessary using the </a:t>
            </a:r>
            <a:r>
              <a:rPr lang="en-US" sz="1600" dirty="0" smtClean="0">
                <a:solidFill>
                  <a:schemeClr val="tx1"/>
                </a:solidFill>
              </a:rPr>
              <a:t>calendar </a:t>
            </a:r>
            <a:r>
              <a:rPr lang="en-US" sz="1600" dirty="0" smtClean="0">
                <a:solidFill>
                  <a:schemeClr val="tx1"/>
                </a:solidFill>
              </a:rPr>
              <a:t>dialers. Select Done.</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Note: you can adjust the start and end times anticipating your normal lunch break or you can adjust the start and stop time when you actually start and stop your lunch break.</a:t>
            </a:r>
            <a:endParaRPr lang="en-US" sz="1600" dirty="0" smtClean="0">
              <a:solidFill>
                <a:schemeClr val="tx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shot_2016-07-12-14-56-50.png"/>
          <p:cNvPicPr>
            <a:picLocks/>
          </p:cNvPicPr>
          <p:nvPr/>
        </p:nvPicPr>
        <p:blipFill>
          <a:blip r:embed="rId2"/>
          <a:stretch>
            <a:fillRect/>
          </a:stretch>
        </p:blipFill>
        <p:spPr>
          <a:xfrm>
            <a:off x="5660136" y="996696"/>
            <a:ext cx="3026664" cy="5376672"/>
          </a:xfrm>
          <a:prstGeom prst="rect">
            <a:avLst/>
          </a:prstGeom>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a:t>
            </a:r>
            <a:r>
              <a:rPr lang="en-US" sz="1200" b="1" dirty="0" smtClean="0">
                <a:solidFill>
                  <a:schemeClr val="tx1"/>
                </a:solidFill>
              </a:rPr>
              <a:t>in the Subject field</a:t>
            </a:r>
            <a:endParaRPr lang="en-US" sz="1200" b="1" dirty="0" smtClean="0">
              <a:solidFill>
                <a:schemeClr val="tx1"/>
              </a:solidFill>
            </a:endParaRPr>
          </a:p>
        </p:txBody>
      </p:sp>
      <p:sp>
        <p:nvSpPr>
          <p:cNvPr id="2" name="Title 1"/>
          <p:cNvSpPr>
            <a:spLocks noGrp="1"/>
          </p:cNvSpPr>
          <p:nvPr>
            <p:ph type="title"/>
          </p:nvPr>
        </p:nvSpPr>
        <p:spPr>
          <a:xfrm>
            <a:off x="457200" y="249614"/>
            <a:ext cx="8229600" cy="527287"/>
          </a:xfrm>
        </p:spPr>
        <p:txBody>
          <a:bodyPr/>
          <a:lstStyle/>
          <a:p>
            <a:r>
              <a:rPr lang="en-US" dirty="0" smtClean="0"/>
              <a:t>Creating a Lunch Activity</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7</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Click in the Subject field to enable to keyboard and enter a subject such as Lunch.</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Note: Subject is a required field.</a:t>
            </a:r>
            <a:endParaRPr lang="en-US" sz="1600" dirty="0" smtClean="0">
              <a:solidFill>
                <a:schemeClr val="tx1"/>
              </a:solidFill>
            </a:endParaRPr>
          </a:p>
        </p:txBody>
      </p:sp>
      <p:sp>
        <p:nvSpPr>
          <p:cNvPr id="16" name="Rounded Rectangle 15">
            <a:hlinkClick r:id="" action="ppaction://hlinkshowjump?jump=nextslide"/>
          </p:cNvPr>
          <p:cNvSpPr/>
          <p:nvPr/>
        </p:nvSpPr>
        <p:spPr>
          <a:xfrm>
            <a:off x="5766636" y="4172193"/>
            <a:ext cx="2816736" cy="368675"/>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0" name="Rounded Rectangle 19">
            <a:hlinkClick r:id="" action="ppaction://hlinkshowjump?jump=nextslide"/>
          </p:cNvPr>
          <p:cNvSpPr/>
          <p:nvPr/>
        </p:nvSpPr>
        <p:spPr>
          <a:xfrm>
            <a:off x="5752900" y="4172193"/>
            <a:ext cx="2816736" cy="368675"/>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4" name="Action Button: Custom 2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shot_2016-07-12-14-57-21.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Creating a Lunch Activity</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8</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Select Save to save the Private Activity.</a:t>
            </a:r>
            <a:endParaRPr lang="en-US" sz="1600" dirty="0" smtClean="0">
              <a:solidFill>
                <a:schemeClr val="tx1"/>
              </a:solidFill>
            </a:endParaRPr>
          </a:p>
        </p:txBody>
      </p:sp>
      <p:sp>
        <p:nvSpPr>
          <p:cNvPr id="20" name="Rounded Rectangle 19">
            <a:hlinkClick r:id="" action="ppaction://hlinkshowjump?jump=nextslide"/>
          </p:cNvPr>
          <p:cNvSpPr/>
          <p:nvPr/>
        </p:nvSpPr>
        <p:spPr>
          <a:xfrm>
            <a:off x="7279128" y="6016978"/>
            <a:ext cx="407134" cy="356390"/>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1" name="Rounded Rectangle 20">
            <a:hlinkClick r:id="" action="ppaction://hlinkshowjump?jump=nextslide"/>
          </p:cNvPr>
          <p:cNvSpPr/>
          <p:nvPr/>
        </p:nvSpPr>
        <p:spPr>
          <a:xfrm>
            <a:off x="7231143" y="6021425"/>
            <a:ext cx="481623" cy="311219"/>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3" name="Action Button: Custom 22">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6" name="Rectangle 25"/>
          <p:cNvSpPr/>
          <p:nvPr/>
        </p:nvSpPr>
        <p:spPr>
          <a:xfrm>
            <a:off x="384360"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Save Icon in the footer</a:t>
            </a: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shot_2016-07-12-14-57-26.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a:noFill/>
        </p:spPr>
        <p:txBody>
          <a:bodyPr/>
          <a:lstStyle/>
          <a:p>
            <a:r>
              <a:rPr lang="en-US" dirty="0" smtClean="0"/>
              <a:t>Creating a Lunch Activity</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9</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 Private Activity for Lunch is added to your mobile device and is ready to be completed.</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Select the orange arrow to complete the Lunch activity.</a:t>
            </a:r>
            <a:endParaRPr lang="en-US" sz="1600" dirty="0" smtClean="0">
              <a:solidFill>
                <a:schemeClr val="tx1"/>
              </a:solidFill>
            </a:endParaRPr>
          </a:p>
        </p:txBody>
      </p:sp>
      <p:sp>
        <p:nvSpPr>
          <p:cNvPr id="18" name="Rounded Rectangle 17">
            <a:hlinkClick r:id="" action="ppaction://hlinkshowjump?jump=nextslide"/>
          </p:cNvPr>
          <p:cNvSpPr/>
          <p:nvPr/>
        </p:nvSpPr>
        <p:spPr>
          <a:xfrm>
            <a:off x="8267041" y="1776844"/>
            <a:ext cx="349118" cy="348001"/>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8269324" y="1778568"/>
            <a:ext cx="349118"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orange arrow within the activity you want to edit</a:t>
            </a: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SSS_template">
  <a:themeElements>
    <a:clrScheme name="Stanley">
      <a:dk1>
        <a:sysClr val="windowText" lastClr="000000"/>
      </a:dk1>
      <a:lt1>
        <a:sysClr val="window" lastClr="FFFFFF"/>
      </a:lt1>
      <a:dk2>
        <a:srgbClr val="FFDB0A"/>
      </a:dk2>
      <a:lt2>
        <a:srgbClr val="AAAAAA"/>
      </a:lt2>
      <a:accent1>
        <a:srgbClr val="FFDB0A"/>
      </a:accent1>
      <a:accent2>
        <a:srgbClr val="0098C3"/>
      </a:accent2>
      <a:accent3>
        <a:srgbClr val="000000"/>
      </a:accent3>
      <a:accent4>
        <a:srgbClr val="AAAAAA"/>
      </a:accent4>
      <a:accent5>
        <a:srgbClr val="DADADA"/>
      </a:accent5>
      <a:accent6>
        <a:srgbClr val="FFDB0A"/>
      </a:accent6>
      <a:hlink>
        <a:srgbClr val="0098C3"/>
      </a:hlink>
      <a:folHlink>
        <a:srgbClr val="6163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ley">
    <a:dk1>
      <a:sysClr val="windowText" lastClr="000000"/>
    </a:dk1>
    <a:lt1>
      <a:sysClr val="window" lastClr="FFFFFF"/>
    </a:lt1>
    <a:dk2>
      <a:srgbClr val="FFDB0A"/>
    </a:dk2>
    <a:lt2>
      <a:srgbClr val="AAAAAA"/>
    </a:lt2>
    <a:accent1>
      <a:srgbClr val="FFDB0A"/>
    </a:accent1>
    <a:accent2>
      <a:srgbClr val="0098C3"/>
    </a:accent2>
    <a:accent3>
      <a:srgbClr val="000000"/>
    </a:accent3>
    <a:accent4>
      <a:srgbClr val="AAAAAA"/>
    </a:accent4>
    <a:accent5>
      <a:srgbClr val="DADADA"/>
    </a:accent5>
    <a:accent6>
      <a:srgbClr val="FFDB0A"/>
    </a:accent6>
    <a:hlink>
      <a:srgbClr val="0098C3"/>
    </a:hlink>
    <a:folHlink>
      <a:srgbClr val="61636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4820A1636C5E4EAC5D9213777AFFB8" ma:contentTypeVersion="0" ma:contentTypeDescription="Create a new document." ma:contentTypeScope="" ma:versionID="d51955efa952827b58521ea7db63f4a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EA8A10-A496-447A-888D-1CE2BD6E84DD}">
  <ds:schemaRefs>
    <ds:schemaRef ds:uri="http://schemas.microsoft.com/sharepoint/v3/contenttype/forms"/>
  </ds:schemaRefs>
</ds:datastoreItem>
</file>

<file path=customXml/itemProps2.xml><?xml version="1.0" encoding="utf-8"?>
<ds:datastoreItem xmlns:ds="http://schemas.openxmlformats.org/officeDocument/2006/customXml" ds:itemID="{6820EAB2-A2A4-4DEB-9537-8C2A372BE3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8420E19-8689-415D-890F-30B8E89C1C6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24125</TotalTime>
  <Words>1125</Words>
  <Application>Microsoft Office PowerPoint</Application>
  <PresentationFormat>On-screen Show (4:3)</PresentationFormat>
  <Paragraphs>264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SSS_template</vt:lpstr>
      <vt:lpstr>Astea Mobile App Training</vt:lpstr>
      <vt:lpstr>Lunch Activities</vt:lpstr>
      <vt:lpstr>Creating a Lunch Activity</vt:lpstr>
      <vt:lpstr>Creating a Lunch Activity</vt:lpstr>
      <vt:lpstr>Creating a Lunch Activity</vt:lpstr>
      <vt:lpstr>Creating a Lunch Activity</vt:lpstr>
      <vt:lpstr>Creating a Lunch Activity</vt:lpstr>
      <vt:lpstr>Creating a Lunch Activity</vt:lpstr>
      <vt:lpstr>Creating a Lunch Activity</vt:lpstr>
      <vt:lpstr>Completing Lunch Activity</vt:lpstr>
      <vt:lpstr>Completing Lunch Activity</vt:lpstr>
      <vt:lpstr>Completing Lunch Activity</vt:lpstr>
      <vt:lpstr>Deleting a Lunch Activity Created in Error</vt:lpstr>
      <vt:lpstr>Deleting a Lunch Activity Created in Error</vt:lpstr>
      <vt:lpstr>Deleting a Lunch Activity Created in Error</vt:lpstr>
      <vt:lpstr>Deleting a Lunch Activity Created in Error</vt:lpstr>
      <vt:lpstr>Lunch – Service Order is Complete</vt:lpstr>
      <vt:lpstr>Lunch – Service Order is Complete</vt:lpstr>
      <vt:lpstr>Lunch – Service Order is Complete</vt:lpstr>
      <vt:lpstr>Lunch – Service Order is Complete</vt:lpstr>
      <vt:lpstr>Lunch – Work Not Completed</vt:lpstr>
      <vt:lpstr>Lunch – Work Not Completed</vt:lpstr>
      <vt:lpstr>Lunch – Work Not Completed</vt:lpstr>
      <vt:lpstr>Slide 24</vt:lpstr>
      <vt:lpstr>Slide 25</vt:lpstr>
    </vt:vector>
  </TitlesOfParts>
  <Company>Stanley Black &amp; Decker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kap0223</dc:creator>
  <cp:lastModifiedBy>exf1216</cp:lastModifiedBy>
  <cp:revision>105</cp:revision>
  <dcterms:created xsi:type="dcterms:W3CDTF">2013-06-25T20:05:35Z</dcterms:created>
  <dcterms:modified xsi:type="dcterms:W3CDTF">2016-07-13T14:51:01Z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0x010100074820A1636C5E4EAC5D9213777AFFB8</vt:lpwstr>
  </property>
</Properties>
</file>