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14"/>
  </p:handoutMasterIdLst>
  <p:sldIdLst>
    <p:sldId id="257" r:id="rId5"/>
    <p:sldId id="478" r:id="rId6"/>
    <p:sldId id="479" r:id="rId7"/>
    <p:sldId id="480" r:id="rId8"/>
    <p:sldId id="481" r:id="rId9"/>
    <p:sldId id="482" r:id="rId10"/>
    <p:sldId id="484" r:id="rId11"/>
    <p:sldId id="486" r:id="rId12"/>
    <p:sldId id="485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54">
          <p15:clr>
            <a:srgbClr val="A4A3A4"/>
          </p15:clr>
        </p15:guide>
        <p15:guide id="2" pos="2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FF"/>
    <a:srgbClr val="FFFF32"/>
    <a:srgbClr val="0032FF"/>
    <a:srgbClr val="001EFF"/>
    <a:srgbClr val="0023FF"/>
    <a:srgbClr val="0028FF"/>
    <a:srgbClr val="0028FA"/>
    <a:srgbClr val="0000FA"/>
    <a:srgbClr val="0030FA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1" autoAdjust="0"/>
    <p:restoredTop sz="99754" autoAdjust="0"/>
  </p:normalViewPr>
  <p:slideViewPr>
    <p:cSldViewPr snapToGrid="0" snapToObjects="1">
      <p:cViewPr varScale="1">
        <p:scale>
          <a:sx n="72" d="100"/>
          <a:sy n="72" d="100"/>
        </p:scale>
        <p:origin x="762" y="66"/>
      </p:cViewPr>
      <p:guideLst>
        <p:guide orient="horz" pos="4254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-2892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98D587-28AC-4E9F-A679-930835B6E941}" type="datetimeFigureOut">
              <a:rPr lang="en-US" smtClean="0"/>
              <a:pPr/>
              <a:t>10/11/2015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05B579-385E-4FCC-882E-4A6C54FCA7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03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N_ppt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33752"/>
            <a:ext cx="7772400" cy="1225933"/>
          </a:xfrm>
        </p:spPr>
        <p:txBody>
          <a:bodyPr lIns="0" anchor="t" anchorCtr="0">
            <a:no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61176"/>
            <a:ext cx="6400800" cy="175260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0848" y="513669"/>
            <a:ext cx="2913797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N_divider_yell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2388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/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/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/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/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4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4_Wh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5416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/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/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/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/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4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3_Bk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5416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5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3_Bk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1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RGBbackgrou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568375"/>
            <a:ext cx="796925" cy="2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GBbackgrou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3" name="Picture 2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4586" y="2566222"/>
            <a:ext cx="4694830" cy="14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1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38"/>
            <a:ext cx="3662556" cy="4525963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5824" y="1481137"/>
            <a:ext cx="4448175" cy="40449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4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1861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861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2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4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7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68638"/>
            <a:ext cx="8228361" cy="4525963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STN_security_r_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012" y="6489971"/>
            <a:ext cx="914262" cy="36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5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Black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1861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861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2" y="6536456"/>
            <a:ext cx="1088136" cy="2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2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Content an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38"/>
            <a:ext cx="3662556" cy="4525963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5824" y="1481137"/>
            <a:ext cx="4448175" cy="40449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2" y="6536456"/>
            <a:ext cx="1088136" cy="2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4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87018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638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0049" y="6536385"/>
            <a:ext cx="366750" cy="23919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>
              <a:defRPr lang="en-US" sz="1000" smtClean="0">
                <a:latin typeface="Arial"/>
                <a:cs typeface="Arial"/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8" name="Picture 7" descr="SSS_floating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" y="6568375"/>
            <a:ext cx="796925" cy="2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9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2" r:id="rId3"/>
    <p:sldLayoutId id="2147483676" r:id="rId4"/>
    <p:sldLayoutId id="2147483678" r:id="rId5"/>
    <p:sldLayoutId id="2147483679" r:id="rId6"/>
    <p:sldLayoutId id="2147483684" r:id="rId7"/>
    <p:sldLayoutId id="2147483685" r:id="rId8"/>
    <p:sldLayoutId id="2147483683" r:id="rId9"/>
    <p:sldLayoutId id="2147483675" r:id="rId10"/>
    <p:sldLayoutId id="2147483681" r:id="rId11"/>
    <p:sldLayoutId id="2147483680" r:id="rId12"/>
    <p:sldLayoutId id="2147483686" r:id="rId13"/>
    <p:sldLayoutId id="2147483687" r:id="rId14"/>
    <p:sldLayoutId id="214748368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30188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7575" indent="-230188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9.xml"/><Relationship Id="rId5" Type="http://schemas.openxmlformats.org/officeDocument/2006/relationships/slide" Target="slide2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53762"/>
            <a:ext cx="7772400" cy="683403"/>
          </a:xfrm>
        </p:spPr>
        <p:txBody>
          <a:bodyPr/>
          <a:lstStyle/>
          <a:p>
            <a:r>
              <a:rPr lang="en-US" sz="3600" dirty="0" smtClean="0"/>
              <a:t>Service Dispatch &amp; Ticket Creation Quick Reference Guide</a:t>
            </a:r>
            <a:endParaRPr lang="en-US" sz="36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790527"/>
            <a:ext cx="7772400" cy="683403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Attach picture to service order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67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675781"/>
          </a:xfrm>
        </p:spPr>
        <p:txBody>
          <a:bodyPr/>
          <a:lstStyle/>
          <a:p>
            <a:r>
              <a:rPr lang="en-US" sz="3600" b="1" dirty="0" smtClean="0"/>
              <a:t>Attach a picture to Service Order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6692" y="1117600"/>
            <a:ext cx="8230108" cy="4880869"/>
          </a:xfrm>
          <a:noFill/>
        </p:spPr>
        <p:txBody>
          <a:bodyPr/>
          <a:lstStyle/>
          <a:p>
            <a:r>
              <a:rPr lang="en-US" sz="1800" dirty="0" smtClean="0"/>
              <a:t>Astea has the ability for a technician to save pictures and attach them to the service order.  This document will explain the process to save a picture and attach it to the service order.</a:t>
            </a:r>
            <a:endParaRPr lang="en-US" sz="1800" dirty="0" smtClean="0"/>
          </a:p>
        </p:txBody>
      </p:sp>
      <p:sp>
        <p:nvSpPr>
          <p:cNvPr id="7" name="Slide Number Placeholder 9"/>
          <p:cNvSpPr txBox="1">
            <a:spLocks/>
          </p:cNvSpPr>
          <p:nvPr/>
        </p:nvSpPr>
        <p:spPr>
          <a:xfrm>
            <a:off x="8409853" y="6569041"/>
            <a:ext cx="366750" cy="23919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E164E-33F5-9B46-810F-75CC459965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Action Button: Custom 11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573597" y="6275189"/>
            <a:ext cx="719176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  <a:hlinkClick r:id="rId2" action="ppaction://hlinksldjump"/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4901012" y="6275189"/>
            <a:ext cx="719176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  <a:hlinkClick r:id="rId3" action="ppaction://hlinksldjump"/>
              </a:rPr>
              <a:t>Next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4" name="Action Button: Custom 13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122657" y="6275189"/>
            <a:ext cx="719176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  <a:hlinkClick r:id="rId4" action="ppaction://hlinksldjump"/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5" name="Action Button: Custom 14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348127" y="6275189"/>
            <a:ext cx="719176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  <a:hlinkClick r:id="rId5" action="ppaction://hlinksldjump"/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8531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ction Button: Custom 9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5679367" y="6275189"/>
            <a:ext cx="719176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  <a:hlinkClick r:id="rId6" action="ppaction://hlinksldjump"/>
              </a:rPr>
              <a:t>Icon Legend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617" y="1029993"/>
            <a:ext cx="3013656" cy="533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sz="2400" b="1" dirty="0" smtClean="0"/>
              <a:t>Attach a picture to the service order</a:t>
            </a:r>
            <a:endParaRPr lang="en-US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2300" y="1033181"/>
            <a:ext cx="3867912" cy="4005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The number of attachments associated with the service order is displayed in the red circle near the paperclip icon.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From </a:t>
            </a:r>
            <a:r>
              <a:rPr lang="en-US" sz="1600" dirty="0" smtClean="0">
                <a:solidFill>
                  <a:schemeClr val="tx1"/>
                </a:solidFill>
              </a:rPr>
              <a:t>the Details Tab, select the Attachments icon</a:t>
            </a:r>
            <a:r>
              <a:rPr lang="en-US" sz="1600" dirty="0" smtClean="0">
                <a:solidFill>
                  <a:schemeClr val="tx1"/>
                </a:solidFill>
              </a:rPr>
              <a:t>.  The Attachments page will be displayed.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1" name="Action Button: Custom 10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2" name="Action Button: Custom 11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114002" y="5900787"/>
            <a:ext cx="594360" cy="476116"/>
          </a:xfrm>
          <a:prstGeom prst="roundRect">
            <a:avLst/>
          </a:prstGeom>
          <a:noFill/>
          <a:ln w="444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33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60" y="1033272"/>
            <a:ext cx="2995367" cy="5330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sz="2400" b="1" dirty="0"/>
              <a:t>Attach a picture to the service order</a:t>
            </a:r>
            <a:endParaRPr lang="en-US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2300" y="1033181"/>
            <a:ext cx="3867912" cy="4005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Select the camera icon.  The camera is activated.  Select the camera icon again to take the picture.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Select </a:t>
            </a:r>
            <a:r>
              <a:rPr lang="en-US" sz="1600" dirty="0" smtClean="0">
                <a:solidFill>
                  <a:schemeClr val="tx1"/>
                </a:solidFill>
              </a:rPr>
              <a:t>Save.  The Attachments page is displayed.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1" name="Action Button: Custom 10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2" name="Action Button: Custom 11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566003" y="5914235"/>
            <a:ext cx="548640" cy="476116"/>
          </a:xfrm>
          <a:prstGeom prst="roundRect">
            <a:avLst/>
          </a:prstGeom>
          <a:noFill/>
          <a:ln w="444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sz="2400" b="1" dirty="0"/>
              <a:t>Attach a picture to the service order</a:t>
            </a:r>
            <a:endParaRPr lang="en-US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2300" y="1033181"/>
            <a:ext cx="3867912" cy="4005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To open the picture, select the file.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1" name="Action Button: Custom 10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2" name="Action Button: Custom 11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392" y="1033272"/>
            <a:ext cx="3000490" cy="5330952"/>
          </a:xfrm>
          <a:prstGeom prst="rect">
            <a:avLst/>
          </a:prstGeom>
        </p:spPr>
      </p:pic>
      <p:sp>
        <p:nvSpPr>
          <p:cNvPr id="14" name="Rounded Rectangle 13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5422392" y="3047939"/>
            <a:ext cx="3008376" cy="476116"/>
          </a:xfrm>
          <a:prstGeom prst="roundRect">
            <a:avLst/>
          </a:prstGeom>
          <a:noFill/>
          <a:ln w="444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392" y="1033272"/>
            <a:ext cx="2995376" cy="5330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sz="2400" b="1" dirty="0"/>
              <a:t>Attach a picture to the service order</a:t>
            </a:r>
            <a:endParaRPr lang="en-US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2300" y="1033181"/>
            <a:ext cx="3867912" cy="4005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The Attachment details will be displayed.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Select View.  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To return to the service order, select the back button       on the phone.  </a:t>
            </a:r>
            <a:r>
              <a:rPr lang="en-US" sz="1600" dirty="0" smtClean="0">
                <a:solidFill>
                  <a:schemeClr val="tx1"/>
                </a:solidFill>
              </a:rPr>
              <a:t>The Details Page will then be displayed.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1" name="Action Button: Custom 10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2" name="Action Button: Custom 11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437117" y="4651159"/>
            <a:ext cx="886968" cy="509332"/>
          </a:xfrm>
          <a:prstGeom prst="roundRect">
            <a:avLst/>
          </a:prstGeom>
          <a:noFill/>
          <a:ln w="444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918" y="1973537"/>
            <a:ext cx="22860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392" y="1033272"/>
            <a:ext cx="3013656" cy="5330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sz="2400" b="1" dirty="0"/>
              <a:t>Attach a picture to the service order</a:t>
            </a:r>
            <a:endParaRPr lang="en-US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2300" y="1033181"/>
            <a:ext cx="3867912" cy="4005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The number of attachments associated with the service order is displayed in the red circle near the paperclip </a:t>
            </a:r>
            <a:r>
              <a:rPr lang="en-US" sz="1600" dirty="0" smtClean="0">
                <a:solidFill>
                  <a:schemeClr val="tx1"/>
                </a:solidFill>
              </a:rPr>
              <a:t>icon.  The number has increased by the number of pictures taken and saved to the service order.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1" name="Action Button: Custom 10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2" name="Action Button: Custom 11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132319" y="5886275"/>
            <a:ext cx="661851" cy="509332"/>
          </a:xfrm>
          <a:prstGeom prst="roundRect">
            <a:avLst/>
          </a:prstGeom>
          <a:noFill/>
          <a:ln w="444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Custom 1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3599122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3" name="Action Button: Custom 2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936150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4267636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256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0752"/>
            <a:ext cx="9144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Icon Legend</a:t>
            </a:r>
            <a:br>
              <a:rPr lang="en-US" dirty="0" smtClean="0"/>
            </a:br>
            <a:endParaRPr lang="en-US" sz="600" dirty="0" smtClean="0"/>
          </a:p>
          <a:p>
            <a:pPr algn="ctr"/>
            <a:r>
              <a:rPr lang="en-US" sz="1600" dirty="0" smtClean="0"/>
              <a:t>Common icons used throughout the Astea application</a:t>
            </a:r>
            <a:endParaRPr lang="en-US" sz="1600" dirty="0"/>
          </a:p>
        </p:txBody>
      </p:sp>
      <p:sp>
        <p:nvSpPr>
          <p:cNvPr id="4" name="Action Button: Custom 3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4128363" y="6087416"/>
            <a:ext cx="1005840" cy="407437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Return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1706" y="831576"/>
            <a:ext cx="5516602" cy="48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2148" y="568945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Click on the Return button below to resume presentation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43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SS_template">
  <a:themeElements>
    <a:clrScheme name="Stanley">
      <a:dk1>
        <a:sysClr val="windowText" lastClr="000000"/>
      </a:dk1>
      <a:lt1>
        <a:sysClr val="window" lastClr="FFFFFF"/>
      </a:lt1>
      <a:dk2>
        <a:srgbClr val="FFDB0A"/>
      </a:dk2>
      <a:lt2>
        <a:srgbClr val="AAAAAA"/>
      </a:lt2>
      <a:accent1>
        <a:srgbClr val="FFDB0A"/>
      </a:accent1>
      <a:accent2>
        <a:srgbClr val="0098C3"/>
      </a:accent2>
      <a:accent3>
        <a:srgbClr val="000000"/>
      </a:accent3>
      <a:accent4>
        <a:srgbClr val="AAAAAA"/>
      </a:accent4>
      <a:accent5>
        <a:srgbClr val="DADADA"/>
      </a:accent5>
      <a:accent6>
        <a:srgbClr val="FFDB0A"/>
      </a:accent6>
      <a:hlink>
        <a:srgbClr val="0098C3"/>
      </a:hlink>
      <a:folHlink>
        <a:srgbClr val="61636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4820A1636C5E4EAC5D9213777AFFB8" ma:contentTypeVersion="0" ma:contentTypeDescription="Create a new document." ma:contentTypeScope="" ma:versionID="d51955efa952827b58521ea7db63f4a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20EAB2-A2A4-4DEB-9537-8C2A372BE3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8420E19-8689-415D-890F-30B8E89C1C63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EEA8A10-A496-447A-888D-1CE2BD6E84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41883</TotalTime>
  <Words>278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Lucida Grande</vt:lpstr>
      <vt:lpstr>SSS_template</vt:lpstr>
      <vt:lpstr>Service Dispatch &amp; Ticket Creation Quick Reference Guide</vt:lpstr>
      <vt:lpstr>Attach a picture to Service Order</vt:lpstr>
      <vt:lpstr>Attach a picture to the service order</vt:lpstr>
      <vt:lpstr>Attach a picture to the service order</vt:lpstr>
      <vt:lpstr>Attach a picture to the service order</vt:lpstr>
      <vt:lpstr>Attach a picture to the service order</vt:lpstr>
      <vt:lpstr>Attach a picture to the service order</vt:lpstr>
      <vt:lpstr>PowerPoint Presentation</vt:lpstr>
      <vt:lpstr>PowerPoint Presentation</vt:lpstr>
    </vt:vector>
  </TitlesOfParts>
  <Company>Stanley Black &amp; Decker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kap0223</dc:creator>
  <cp:lastModifiedBy>Harrison, Dana</cp:lastModifiedBy>
  <cp:revision>568</cp:revision>
  <dcterms:created xsi:type="dcterms:W3CDTF">2013-06-25T20:05:35Z</dcterms:created>
  <dcterms:modified xsi:type="dcterms:W3CDTF">2015-10-11T15:46:25Z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0x010100074820A1636C5E4EAC5D9213777AFFB8</vt:lpwstr>
  </property>
</Properties>
</file>